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73" r:id="rId2"/>
    <p:sldId id="266" r:id="rId3"/>
    <p:sldId id="268" r:id="rId4"/>
    <p:sldId id="278" r:id="rId5"/>
    <p:sldId id="301" r:id="rId6"/>
    <p:sldId id="283" r:id="rId7"/>
    <p:sldId id="299" r:id="rId8"/>
    <p:sldId id="296" r:id="rId9"/>
    <p:sldId id="279" r:id="rId10"/>
    <p:sldId id="300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8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51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9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26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37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3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4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2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6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5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1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60672" cy="1420428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МУНИЦИПАЛЬНОЕ ДОШКОЛЬНОЕ ОБРАЗОВАТЕЛЬНОЕ УЧРЕЖДЕНИЕ «ДЕТСКИЙ САД </a:t>
            </a:r>
            <a:r>
              <a:rPr lang="ru-RU" sz="2000" dirty="0" smtClean="0"/>
              <a:t>«ДЮЙМОВОЧКА» </a:t>
            </a:r>
            <a:r>
              <a:rPr lang="ru-RU" sz="2000" dirty="0" err="1" smtClean="0"/>
              <a:t>х.КЛЕТСКИЙ</a:t>
            </a:r>
            <a:r>
              <a:rPr lang="ru-RU" sz="2000" dirty="0" smtClean="0"/>
              <a:t> СРЕДНЕАХТУБИНСКОГО </a:t>
            </a:r>
            <a:r>
              <a:rPr lang="ru-RU" sz="2000" dirty="0"/>
              <a:t>РАЙОНА ВОЛГОГРАДСКОЙ ОБЛАСТИ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514600"/>
            <a:ext cx="7848600" cy="3535363"/>
          </a:xfrm>
        </p:spPr>
        <p:txBody>
          <a:bodyPr/>
          <a:lstStyle/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sz="3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Старшая группа </a:t>
            </a:r>
          </a:p>
          <a:p>
            <a:pPr>
              <a:buNone/>
            </a:pPr>
            <a:r>
              <a:rPr lang="en-US" sz="3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ru-RU" sz="3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Сказка</a:t>
            </a:r>
            <a:r>
              <a:rPr lang="en-US" sz="3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ru-RU" sz="3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336872" cy="1191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i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Центр сенсорного развития</a:t>
            </a:r>
            <a:endParaRPr lang="ru-RU" sz="2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00200" y="1771405"/>
            <a:ext cx="5871340" cy="440555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60672" cy="13442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Центр художественной литературы</a:t>
            </a:r>
            <a:endParaRPr lang="ru-RU" sz="32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1108" y="1825625"/>
            <a:ext cx="5801783" cy="435133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i="1" dirty="0" smtClean="0"/>
              <a:t>Музыкальный уголок</a:t>
            </a:r>
            <a:endParaRPr lang="ru-RU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40248" y="1825625"/>
            <a:ext cx="3263503" cy="43513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87975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i="1" dirty="0" smtClean="0"/>
              <a:t>Уголок для родителей</a:t>
            </a:r>
            <a:endParaRPr lang="ru-RU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2349" y="1825625"/>
            <a:ext cx="5799302" cy="43513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87975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i="1" dirty="0"/>
              <a:t>Центр театрализованной деятельности</a:t>
            </a:r>
            <a:endParaRPr lang="ru-RU" sz="3200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825625"/>
            <a:ext cx="3657600" cy="4546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50916" y="1825625"/>
            <a:ext cx="3264434" cy="43513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734845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81000"/>
            <a:ext cx="7886700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i="1" dirty="0" smtClean="0"/>
              <a:t>Уголки детского творчества</a:t>
            </a:r>
            <a:endParaRPr lang="ru-RU" sz="3200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825625"/>
            <a:ext cx="3263503" cy="43513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00638" y="1825625"/>
            <a:ext cx="3414712" cy="4552949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734845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i="1" dirty="0" smtClean="0"/>
              <a:t>Уголки безопасности</a:t>
            </a:r>
            <a:endParaRPr lang="ru-RU" i="1" dirty="0"/>
          </a:p>
        </p:txBody>
      </p:sp>
      <p:pic>
        <p:nvPicPr>
          <p:cNvPr id="10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825625"/>
            <a:ext cx="3714750" cy="46482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9" name="Содержимое 8" descr="20230213_15105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53765" y="1825625"/>
            <a:ext cx="3261585" cy="43513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10242" name="Picture 2" descr="C:\Users\Пользователь\Desktop\фото уголков\20220301_1518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70582" y="-13115059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82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 Уголки природы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14857" y="1981200"/>
            <a:ext cx="3263503" cy="43513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1026" name="Picture 2" descr="C:\Users\Пользователь\Desktop\фото уголков\20220301_1522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44350" y="-18592800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1981200"/>
            <a:ext cx="4572000" cy="3429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2384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i="1" dirty="0"/>
              <a:t>Ц</a:t>
            </a:r>
            <a:r>
              <a:rPr lang="ru-RU" sz="3200" i="1" dirty="0" smtClean="0"/>
              <a:t>ентры игровой активности</a:t>
            </a:r>
            <a:endParaRPr lang="ru-RU" sz="3200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5181" y="1825625"/>
            <a:ext cx="3263503" cy="43513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419" y="1825625"/>
            <a:ext cx="4470400" cy="3581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5111848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46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МУНИЦИПАЛЬНОЕ ДОШКОЛЬНОЕ ОБРАЗОВАТЕЛЬНОЕ УЧРЕЖДЕНИЕ «ДЕТСКИЙ САД «ДЮЙМОВОЧКА» х.КЛЕТСКИЙ СРЕДНЕАХТУБИНСКОГО РАЙОНА ВОЛГОГРАДСКОЙ ОБЛАСТИ </vt:lpstr>
      <vt:lpstr> Центр сенсорного развития</vt:lpstr>
      <vt:lpstr>Центр художественной литературы</vt:lpstr>
      <vt:lpstr>Музыкальный уголок</vt:lpstr>
      <vt:lpstr>Уголок для родителей</vt:lpstr>
      <vt:lpstr>Центр театрализованной деятельности</vt:lpstr>
      <vt:lpstr>Уголки детского творчества</vt:lpstr>
      <vt:lpstr>Уголки безопасности</vt:lpstr>
      <vt:lpstr> Уголки природы</vt:lpstr>
      <vt:lpstr>Центры игровой активности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 без любви к ребенку - все равно, что певец без голоса, музыкант без слуха, живописец без чувства цвета. Недаром все великие педагоги, мечтая о школе радости, создавая ее, безмерно любили детей. Т.Гончаров</dc:title>
  <dc:creator>анастасия</dc:creator>
  <cp:lastModifiedBy>Windows User</cp:lastModifiedBy>
  <cp:revision>47</cp:revision>
  <dcterms:created xsi:type="dcterms:W3CDTF">2022-02-14T12:32:52Z</dcterms:created>
  <dcterms:modified xsi:type="dcterms:W3CDTF">2023-02-13T15:53:08Z</dcterms:modified>
</cp:coreProperties>
</file>