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66" r:id="rId3"/>
    <p:sldId id="268" r:id="rId4"/>
    <p:sldId id="276" r:id="rId5"/>
    <p:sldId id="278" r:id="rId6"/>
    <p:sldId id="283" r:id="rId7"/>
    <p:sldId id="296" r:id="rId8"/>
    <p:sldId id="279" r:id="rId9"/>
    <p:sldId id="280" r:id="rId10"/>
    <p:sldId id="298" r:id="rId11"/>
    <p:sldId id="289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60672" cy="14204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мдоу</a:t>
            </a:r>
            <a:r>
              <a:rPr lang="ru-RU" sz="2800" smtClean="0">
                <a:solidFill>
                  <a:schemeClr val="accent2">
                    <a:lumMod val="50000"/>
                  </a:schemeClr>
                </a:solidFill>
              </a:rPr>
              <a:t> Дс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Дюймовочка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х.Клетский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514600"/>
            <a:ext cx="7848600" cy="3535363"/>
          </a:xfrm>
        </p:spPr>
        <p:txBody>
          <a:bodyPr/>
          <a:lstStyle/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Развивающая  предметно-пространственная среда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средней группы «Солнышко»</a:t>
            </a:r>
            <a:endParaRPr lang="ru-RU" sz="28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Выполнил: воспитатель Соколова М.И.</a:t>
            </a:r>
          </a:p>
          <a:p>
            <a:pPr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февраль 2023г.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В центре сенсорного развития, в свободном доступе находится множество игр, пособий и игрушек вызывающих у детей интерес и желание играть с ними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81200" y="1752600"/>
            <a:ext cx="5486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60672" cy="13442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Центр художественной литературы «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Сказкины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страницы»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1828800"/>
            <a:ext cx="434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Центр театрализованной деятельности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90800" y="1752600"/>
            <a:ext cx="38290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Музыкальный уголок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1600200"/>
            <a:ext cx="4419600" cy="5105400"/>
          </a:xfrm>
        </p:spPr>
      </p:pic>
    </p:spTree>
    <p:extLst>
      <p:ext uri="{BB962C8B-B14F-4D97-AF65-F5344CB8AC3E}">
        <p14:creationId xmlns="" xmlns:p14="http://schemas.microsoft.com/office/powerpoint/2010/main" val="187975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Уголки детского творчества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752600"/>
            <a:ext cx="3505200" cy="47244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62600" y="1828800"/>
            <a:ext cx="3414712" cy="4648200"/>
          </a:xfrm>
        </p:spPr>
      </p:pic>
    </p:spTree>
    <p:extLst>
      <p:ext uri="{BB962C8B-B14F-4D97-AF65-F5344CB8AC3E}">
        <p14:creationId xmlns="" xmlns:p14="http://schemas.microsoft.com/office/powerpoint/2010/main" val="734845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Уголки безопасности</a:t>
            </a:r>
            <a:endParaRPr lang="ru-RU" dirty="0"/>
          </a:p>
        </p:txBody>
      </p:sp>
      <p:pic>
        <p:nvPicPr>
          <p:cNvPr id="10242" name="Picture 2" descr="C:\Users\Пользователь\Desktop\фото уголков\20220301_1518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70582" y="-13115059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447800"/>
            <a:ext cx="3915598" cy="4953000"/>
          </a:xfrm>
        </p:spPr>
      </p:pic>
      <p:pic>
        <p:nvPicPr>
          <p:cNvPr id="9" name="Содержимое 8" descr="20230213_15105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29200" y="1524000"/>
            <a:ext cx="3533775" cy="4876800"/>
          </a:xfrm>
        </p:spPr>
      </p:pic>
    </p:spTree>
    <p:extLst>
      <p:ext uri="{BB962C8B-B14F-4D97-AF65-F5344CB8AC3E}">
        <p14:creationId xmlns="" xmlns:p14="http://schemas.microsoft.com/office/powerpoint/2010/main" val="74782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уголки природы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43400" y="1600200"/>
            <a:ext cx="4495801" cy="3657600"/>
          </a:xfrm>
        </p:spPr>
      </p:pic>
      <p:pic>
        <p:nvPicPr>
          <p:cNvPr id="1026" name="Picture 2" descr="C:\Users\Пользователь\Desktop\фото уголков\20220301_152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44350" y="-18592800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33601"/>
            <a:ext cx="4038600" cy="47243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384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центры игровой активности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638800" y="1905000"/>
            <a:ext cx="3128962" cy="4578350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456765"/>
            <a:ext cx="4038600" cy="30289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1184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Уголки для родителей</a:t>
            </a:r>
            <a:endParaRPr lang="ru-RU" dirty="0"/>
          </a:p>
        </p:txBody>
      </p:sp>
      <p:pic>
        <p:nvPicPr>
          <p:cNvPr id="8" name="Содержимое 7" descr="20230213_14534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4038600" cy="3028950"/>
          </a:xfrm>
        </p:spPr>
      </p:pic>
      <p:pic>
        <p:nvPicPr>
          <p:cNvPr id="9" name="Содержимое 8" descr="20230213_1454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24400" y="3429000"/>
            <a:ext cx="4191000" cy="3105150"/>
          </a:xfrm>
        </p:spPr>
      </p:pic>
    </p:spTree>
    <p:extLst>
      <p:ext uri="{BB962C8B-B14F-4D97-AF65-F5344CB8AC3E}">
        <p14:creationId xmlns="" xmlns:p14="http://schemas.microsoft.com/office/powerpoint/2010/main" val="207402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Участки для прогулок детей</a:t>
            </a:r>
            <a:endParaRPr lang="ru-RU" dirty="0"/>
          </a:p>
        </p:txBody>
      </p:sp>
      <p:pic>
        <p:nvPicPr>
          <p:cNvPr id="9" name="Содержимое 8" descr="20230213_1125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3276600"/>
            <a:ext cx="4038600" cy="3028950"/>
          </a:xfrm>
        </p:spPr>
      </p:pic>
      <p:pic>
        <p:nvPicPr>
          <p:cNvPr id="16" name="Содержимое 15" descr="20230213_1125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76800" y="1905000"/>
            <a:ext cx="4038600" cy="3028950"/>
          </a:xfrm>
        </p:spPr>
      </p:pic>
    </p:spTree>
    <p:extLst>
      <p:ext uri="{BB962C8B-B14F-4D97-AF65-F5344CB8AC3E}">
        <p14:creationId xmlns="" xmlns:p14="http://schemas.microsoft.com/office/powerpoint/2010/main" val="758364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192</TotalTime>
  <Words>71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Аптека</vt:lpstr>
      <vt:lpstr> мдоу Дс  Дюймовочка х.Клетский</vt:lpstr>
      <vt:lpstr>В центре сенсорного развития, в свободном доступе находится множество игр, пособий и игрушек вызывающих у детей интерес и желание играть с ними</vt:lpstr>
      <vt:lpstr>Центр художественной литературы «Сказкины страницы»</vt:lpstr>
      <vt:lpstr>Центр театрализованной деятельности</vt:lpstr>
      <vt:lpstr>Музыкальный уголок</vt:lpstr>
      <vt:lpstr>Уголки детского творчества</vt:lpstr>
      <vt:lpstr>Уголки безопасности</vt:lpstr>
      <vt:lpstr> уголки природы</vt:lpstr>
      <vt:lpstr>центры игровой активности</vt:lpstr>
      <vt:lpstr>Уголки для родителей</vt:lpstr>
      <vt:lpstr>Участки для прогулок детей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 без любви к ребенку - все равно, что певец без голоса, музыкант без слуха, живописец без чувства цвета. Недаром все великие педагоги, мечтая о школе радости, создавая ее, безмерно любили детей. Т.Гончаров</dc:title>
  <dc:creator>анастасия</dc:creator>
  <cp:lastModifiedBy>000</cp:lastModifiedBy>
  <cp:revision>41</cp:revision>
  <dcterms:created xsi:type="dcterms:W3CDTF">2022-02-14T12:32:52Z</dcterms:created>
  <dcterms:modified xsi:type="dcterms:W3CDTF">2023-02-13T18:24:07Z</dcterms:modified>
</cp:coreProperties>
</file>