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677DB-DDC4-4836-AD89-D9A3537CA760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8781-6D11-47BB-836D-736F064EAA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677DB-DDC4-4836-AD89-D9A3537CA760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8781-6D11-47BB-836D-736F064EAA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677DB-DDC4-4836-AD89-D9A3537CA760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8781-6D11-47BB-836D-736F064EAA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677DB-DDC4-4836-AD89-D9A3537CA760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8781-6D11-47BB-836D-736F064EAA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677DB-DDC4-4836-AD89-D9A3537CA760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8781-6D11-47BB-836D-736F064EAA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677DB-DDC4-4836-AD89-D9A3537CA760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8781-6D11-47BB-836D-736F064EAA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677DB-DDC4-4836-AD89-D9A3537CA760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8781-6D11-47BB-836D-736F064EAA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677DB-DDC4-4836-AD89-D9A3537CA760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8781-6D11-47BB-836D-736F064EAA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677DB-DDC4-4836-AD89-D9A3537CA760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8781-6D11-47BB-836D-736F064EAA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677DB-DDC4-4836-AD89-D9A3537CA760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8781-6D11-47BB-836D-736F064EAA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677DB-DDC4-4836-AD89-D9A3537CA760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8781-6D11-47BB-836D-736F064EAA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677DB-DDC4-4836-AD89-D9A3537CA760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58781-6D11-47BB-836D-736F064EAAC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1224135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МДОУ ДС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Дюймовочка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х.Клетский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348880"/>
            <a:ext cx="6400800" cy="328992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Младшая группа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«Пчёлки»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Воспитатели: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Ускова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Н. Н.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Кислякова Ю. А.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Наши игрушки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-20230213-WA00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Патриотический уголок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-20230213-WA00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Уголок природы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-20230213-WA00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Уголок конструирования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-20230213-WA00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Уголок безопасности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-20230213-WA00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Литературный центр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-20230213-WA00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Музыкальный уголок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-20230213-WA00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Информация для родителей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-20230213-WA00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Информация для родителей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-20230213-WA00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1" y="1600200"/>
            <a:ext cx="612068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41</Words>
  <Application>Microsoft Office PowerPoint</Application>
  <PresentationFormat>Экран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МДОУ ДС Дюймовочка х.Клетский</vt:lpstr>
      <vt:lpstr>Наши игрушки</vt:lpstr>
      <vt:lpstr>Патриотический уголок</vt:lpstr>
      <vt:lpstr>Уголок природы</vt:lpstr>
      <vt:lpstr>Уголок конструирования</vt:lpstr>
      <vt:lpstr>Уголок безопасности</vt:lpstr>
      <vt:lpstr>Литературный центр</vt:lpstr>
      <vt:lpstr>Музыкальный уголок</vt:lpstr>
      <vt:lpstr>Информация для родителей</vt:lpstr>
      <vt:lpstr>Информация для родителей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МДОУ ДС Дюймовочка х.Клетский</dc:title>
  <dc:creator>lenovo</dc:creator>
  <cp:lastModifiedBy>lenovo</cp:lastModifiedBy>
  <cp:revision>3</cp:revision>
  <dcterms:created xsi:type="dcterms:W3CDTF">2023-02-13T16:17:28Z</dcterms:created>
  <dcterms:modified xsi:type="dcterms:W3CDTF">2023-02-13T16:41:49Z</dcterms:modified>
</cp:coreProperties>
</file>