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3" r:id="rId8"/>
    <p:sldId id="264" r:id="rId9"/>
    <p:sldId id="265" r:id="rId10"/>
    <p:sldId id="266" r:id="rId11"/>
    <p:sldId id="267" r:id="rId12"/>
    <p:sldId id="270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8320086" cy="13447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dirty="0" smtClean="0"/>
              <a:t>Муниципальное дошкольное образовательное учреждение</a:t>
            </a:r>
            <a:br>
              <a:rPr lang="ru-RU" sz="2200" b="1" dirty="0" smtClean="0"/>
            </a:br>
            <a:r>
              <a:rPr lang="ru-RU" sz="2200" b="1" dirty="0" smtClean="0"/>
              <a:t>«Детский сад «</a:t>
            </a:r>
            <a:r>
              <a:rPr lang="ru-RU" sz="2200" b="1" dirty="0" err="1" smtClean="0"/>
              <a:t>Дюймовочка</a:t>
            </a:r>
            <a:r>
              <a:rPr lang="ru-RU" sz="2200" b="1" dirty="0" smtClean="0"/>
              <a:t>» х. </a:t>
            </a:r>
            <a:r>
              <a:rPr lang="ru-RU" sz="2200" b="1" dirty="0" err="1" smtClean="0"/>
              <a:t>Клетский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 </a:t>
            </a:r>
          </a:p>
          <a:p>
            <a:pPr algn="ctr">
              <a:buNone/>
            </a:pPr>
            <a:r>
              <a:rPr lang="ru-RU" sz="2800" b="1" dirty="0" smtClean="0"/>
              <a:t> Развивающая предметно-пространственная среда </a:t>
            </a:r>
          </a:p>
          <a:p>
            <a:pPr algn="ctr">
              <a:buNone/>
            </a:pPr>
            <a:r>
              <a:rPr lang="ru-RU" sz="2800" b="1" dirty="0" smtClean="0"/>
              <a:t>2 группы раннего </a:t>
            </a:r>
            <a:r>
              <a:rPr lang="ru-RU" sz="2800" b="1" dirty="0" smtClean="0"/>
              <a:t>развития</a:t>
            </a:r>
          </a:p>
          <a:p>
            <a:pPr algn="ctr">
              <a:buNone/>
            </a:pPr>
            <a:r>
              <a:rPr lang="ru-RU" sz="2800" b="1" dirty="0" smtClean="0"/>
              <a:t>«Лучики»</a:t>
            </a:r>
            <a:endParaRPr lang="ru-RU" sz="2800" b="1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r>
              <a:rPr lang="ru-RU" sz="2000" dirty="0" smtClean="0"/>
              <a:t>Выполнил: воспитатель 1 категории </a:t>
            </a:r>
            <a:r>
              <a:rPr lang="ru-RU" sz="2000" b="1" dirty="0" smtClean="0"/>
              <a:t>Кузьмичева И.И., </a:t>
            </a:r>
          </a:p>
          <a:p>
            <a:pPr>
              <a:buNone/>
            </a:pPr>
            <a:r>
              <a:rPr lang="ru-RU" sz="2000" dirty="0" smtClean="0"/>
              <a:t>февраль 2023г.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/>
              <a:t>    «</a:t>
            </a:r>
            <a:r>
              <a:rPr lang="ru-RU" sz="2800" b="1" i="1" dirty="0" smtClean="0"/>
              <a:t>Воспитатель</a:t>
            </a:r>
            <a:r>
              <a:rPr lang="ru-RU" sz="2800" i="1" dirty="0" smtClean="0"/>
              <a:t> - </a:t>
            </a:r>
            <a:r>
              <a:rPr lang="ru-RU" sz="2800" b="1" i="1" dirty="0" smtClean="0"/>
              <a:t>это</a:t>
            </a:r>
            <a:r>
              <a:rPr lang="ru-RU" sz="2800" i="1" dirty="0" smtClean="0"/>
              <a:t> </a:t>
            </a:r>
            <a:r>
              <a:rPr lang="ru-RU" sz="2800" b="1" i="1" dirty="0" smtClean="0"/>
              <a:t>волшебник</a:t>
            </a:r>
            <a:r>
              <a:rPr lang="ru-RU" sz="2800" i="1" dirty="0" smtClean="0"/>
              <a:t>, </a:t>
            </a:r>
          </a:p>
          <a:p>
            <a:pPr>
              <a:buNone/>
            </a:pPr>
            <a:r>
              <a:rPr lang="ru-RU" sz="2800" b="1" i="1" dirty="0" smtClean="0"/>
              <a:t>    который</a:t>
            </a:r>
            <a:r>
              <a:rPr lang="ru-RU" sz="2800" i="1" dirty="0" smtClean="0"/>
              <a:t> </a:t>
            </a:r>
            <a:r>
              <a:rPr lang="ru-RU" sz="2800" b="1" i="1" dirty="0" smtClean="0"/>
              <a:t>открывает</a:t>
            </a:r>
            <a:r>
              <a:rPr lang="ru-RU" sz="2800" i="1" dirty="0" smtClean="0"/>
              <a:t> </a:t>
            </a:r>
            <a:r>
              <a:rPr lang="ru-RU" sz="2800" b="1" i="1" dirty="0" smtClean="0"/>
              <a:t>детям</a:t>
            </a:r>
            <a:r>
              <a:rPr lang="ru-RU" sz="2800" i="1" dirty="0" smtClean="0"/>
              <a:t> </a:t>
            </a:r>
            <a:r>
              <a:rPr lang="ru-RU" sz="2800" b="1" i="1" dirty="0" smtClean="0"/>
              <a:t>дверь</a:t>
            </a:r>
            <a:r>
              <a:rPr lang="ru-RU" sz="2800" i="1" dirty="0" smtClean="0"/>
              <a:t> в мир взрослых. </a:t>
            </a:r>
          </a:p>
          <a:p>
            <a:pPr>
              <a:buNone/>
            </a:pPr>
            <a:r>
              <a:rPr lang="ru-RU" sz="2800" i="1" dirty="0" smtClean="0"/>
              <a:t>    И от того, что знает и умеет </a:t>
            </a:r>
            <a:r>
              <a:rPr lang="ru-RU" sz="2800" b="1" i="1" dirty="0" smtClean="0"/>
              <a:t>воспитатель</a:t>
            </a:r>
            <a:r>
              <a:rPr lang="ru-RU" sz="2800" i="1" dirty="0" smtClean="0"/>
              <a:t>, </a:t>
            </a:r>
          </a:p>
          <a:p>
            <a:pPr>
              <a:buNone/>
            </a:pPr>
            <a:r>
              <a:rPr lang="ru-RU" sz="2800" i="1" dirty="0" smtClean="0"/>
              <a:t>    зависит и то, </a:t>
            </a:r>
          </a:p>
          <a:p>
            <a:pPr>
              <a:buNone/>
            </a:pPr>
            <a:r>
              <a:rPr lang="ru-RU" sz="2800" i="1" dirty="0" smtClean="0"/>
              <a:t>    чему и как он научит своих воспитанников». </a:t>
            </a:r>
          </a:p>
          <a:p>
            <a:pPr algn="r">
              <a:buNone/>
            </a:pPr>
            <a:r>
              <a:rPr lang="ru-RU" sz="2400" dirty="0" smtClean="0"/>
              <a:t> К. Гельвеций.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2800" b="1" dirty="0" smtClean="0"/>
              <a:t>Центр ПДД «Азбука безопасности»</a:t>
            </a:r>
          </a:p>
          <a:p>
            <a:pPr algn="ctr">
              <a:buNone/>
            </a:pPr>
            <a:r>
              <a:rPr lang="ru-RU" sz="2800" b="1" dirty="0" smtClean="0"/>
              <a:t>	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20230209_162540.jpg"/>
          <p:cNvPicPr>
            <a:picLocks noChangeAspect="1"/>
          </p:cNvPicPr>
          <p:nvPr/>
        </p:nvPicPr>
        <p:blipFill>
          <a:blip r:embed="rId2" cstate="print"/>
          <a:srcRect l="-22258" t="7216" r="18918" b="10309"/>
          <a:stretch>
            <a:fillRect/>
          </a:stretch>
        </p:blipFill>
        <p:spPr>
          <a:xfrm rot="5400000">
            <a:off x="4804173" y="2553885"/>
            <a:ext cx="5107817" cy="3143272"/>
          </a:xfrm>
          <a:prstGeom prst="rect">
            <a:avLst/>
          </a:prstGeom>
        </p:spPr>
      </p:pic>
      <p:pic>
        <p:nvPicPr>
          <p:cNvPr id="7" name="Рисунок 6" descr="20230213_170046.jpg"/>
          <p:cNvPicPr>
            <a:picLocks noChangeAspect="1"/>
          </p:cNvPicPr>
          <p:nvPr/>
        </p:nvPicPr>
        <p:blipFill>
          <a:blip r:embed="rId3" cstate="print"/>
          <a:srcRect l="12692" t="-12308" r="-2692"/>
          <a:stretch>
            <a:fillRect/>
          </a:stretch>
        </p:blipFill>
        <p:spPr>
          <a:xfrm>
            <a:off x="142844" y="1500174"/>
            <a:ext cx="5572164" cy="5214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229600" cy="585789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3300" b="1" dirty="0" smtClean="0"/>
              <a:t>Уголок </a:t>
            </a:r>
            <a:r>
              <a:rPr lang="ru-RU" sz="3300" b="1" dirty="0" err="1" smtClean="0"/>
              <a:t>сенсорики</a:t>
            </a:r>
            <a:endParaRPr lang="ru-RU" sz="3300" b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Многообразие конструкторов </a:t>
            </a:r>
          </a:p>
          <a:p>
            <a:pPr>
              <a:buNone/>
            </a:pPr>
            <a:r>
              <a:rPr lang="ru-RU" dirty="0" smtClean="0"/>
              <a:t>и их удобное размещение </a:t>
            </a:r>
          </a:p>
          <a:p>
            <a:pPr>
              <a:buNone/>
            </a:pPr>
            <a:r>
              <a:rPr lang="ru-RU" dirty="0" smtClean="0"/>
              <a:t>делает эту зону для детей </a:t>
            </a:r>
          </a:p>
          <a:p>
            <a:pPr>
              <a:buNone/>
            </a:pPr>
            <a:r>
              <a:rPr lang="ru-RU" dirty="0" smtClean="0"/>
              <a:t>очень привлекательной.</a:t>
            </a:r>
          </a:p>
        </p:txBody>
      </p:sp>
      <p:pic>
        <p:nvPicPr>
          <p:cNvPr id="4" name="Рисунок 3" descr="20230209_162328.jpg"/>
          <p:cNvPicPr>
            <a:picLocks noChangeAspect="1"/>
          </p:cNvPicPr>
          <p:nvPr/>
        </p:nvPicPr>
        <p:blipFill>
          <a:blip r:embed="rId2" cstate="print"/>
          <a:srcRect r="19091" b="7273"/>
          <a:stretch>
            <a:fillRect/>
          </a:stretch>
        </p:blipFill>
        <p:spPr>
          <a:xfrm rot="5400000">
            <a:off x="345939" y="1441354"/>
            <a:ext cx="3451429" cy="3428993"/>
          </a:xfrm>
          <a:prstGeom prst="rect">
            <a:avLst/>
          </a:prstGeom>
        </p:spPr>
      </p:pic>
      <p:pic>
        <p:nvPicPr>
          <p:cNvPr id="6" name="Рисунок 5" descr="20230213_0738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250529" y="1964521"/>
            <a:ext cx="5214950" cy="4286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800" b="1" dirty="0" smtClean="0"/>
              <a:t>Музыкальный уголок</a:t>
            </a:r>
          </a:p>
          <a:p>
            <a:pPr algn="r">
              <a:buNone/>
            </a:pPr>
            <a:endParaRPr lang="ru-RU" sz="2200" dirty="0" smtClean="0"/>
          </a:p>
          <a:p>
            <a:pPr algn="r">
              <a:buNone/>
            </a:pPr>
            <a:endParaRPr lang="ru-RU" sz="2200" dirty="0" smtClean="0"/>
          </a:p>
          <a:p>
            <a:pPr algn="r">
              <a:buNone/>
            </a:pPr>
            <a:endParaRPr lang="ru-RU" sz="2200" dirty="0" smtClean="0"/>
          </a:p>
          <a:p>
            <a:pPr algn="r">
              <a:buNone/>
            </a:pPr>
            <a:endParaRPr lang="ru-RU" sz="2200" dirty="0" smtClean="0"/>
          </a:p>
          <a:p>
            <a:pPr algn="r">
              <a:buNone/>
            </a:pPr>
            <a:r>
              <a:rPr lang="ru-RU" sz="2200" dirty="0" smtClean="0"/>
              <a:t>Музыкальный уголок </a:t>
            </a:r>
          </a:p>
          <a:p>
            <a:pPr algn="r">
              <a:buNone/>
            </a:pPr>
            <a:r>
              <a:rPr lang="ru-RU" sz="2200" dirty="0" smtClean="0"/>
              <a:t>поможет </a:t>
            </a:r>
          </a:p>
          <a:p>
            <a:pPr algn="r">
              <a:buNone/>
            </a:pPr>
            <a:r>
              <a:rPr lang="ru-RU" sz="2200" dirty="0" smtClean="0"/>
              <a:t>не только окунуться </a:t>
            </a:r>
          </a:p>
          <a:p>
            <a:pPr algn="r">
              <a:buNone/>
            </a:pPr>
            <a:r>
              <a:rPr lang="ru-RU" sz="2200" dirty="0" smtClean="0"/>
              <a:t>в мир музыки и расширить </a:t>
            </a:r>
          </a:p>
          <a:p>
            <a:pPr algn="r">
              <a:buNone/>
            </a:pPr>
            <a:r>
              <a:rPr lang="ru-RU" sz="2200" dirty="0" smtClean="0"/>
              <a:t>представления о ней, но и</a:t>
            </a:r>
          </a:p>
          <a:p>
            <a:pPr algn="r">
              <a:buNone/>
            </a:pPr>
            <a:r>
              <a:rPr lang="ru-RU" sz="2200" dirty="0" smtClean="0"/>
              <a:t>развивает воображение </a:t>
            </a:r>
          </a:p>
          <a:p>
            <a:pPr algn="r">
              <a:buNone/>
            </a:pPr>
            <a:r>
              <a:rPr lang="ru-RU" sz="2200" dirty="0" smtClean="0"/>
              <a:t>детей, активизирует </a:t>
            </a:r>
          </a:p>
          <a:p>
            <a:pPr algn="r">
              <a:buNone/>
            </a:pPr>
            <a:r>
              <a:rPr lang="ru-RU" sz="2200" dirty="0" smtClean="0"/>
              <a:t>эмоциональную сферу,</a:t>
            </a:r>
          </a:p>
          <a:p>
            <a:pPr algn="r">
              <a:buNone/>
            </a:pPr>
            <a:r>
              <a:rPr lang="ru-RU" sz="2200" dirty="0" smtClean="0"/>
              <a:t>мышление, речь.   </a:t>
            </a:r>
            <a:endParaRPr lang="ru-RU" sz="2200" dirty="0"/>
          </a:p>
        </p:txBody>
      </p:sp>
      <p:pic>
        <p:nvPicPr>
          <p:cNvPr id="5" name="Рисунок 4" descr="20230213_0745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338482" y="1624310"/>
            <a:ext cx="5643578" cy="4538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	Центр художественной литературы </a:t>
            </a:r>
          </a:p>
          <a:p>
            <a:pPr algn="ctr">
              <a:buNone/>
            </a:pPr>
            <a:r>
              <a:rPr lang="ru-RU" b="1" dirty="0" smtClean="0"/>
              <a:t>«В гостях у сказки»</a:t>
            </a:r>
          </a:p>
          <a:p>
            <a:pPr algn="ctr">
              <a:buNone/>
            </a:pPr>
            <a:endParaRPr lang="ru-RU" b="1" dirty="0"/>
          </a:p>
        </p:txBody>
      </p:sp>
      <p:pic>
        <p:nvPicPr>
          <p:cNvPr id="5" name="Рисунок 4" descr="20230209_1627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116323" y="2169901"/>
            <a:ext cx="4857752" cy="4232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800" b="1" dirty="0" smtClean="0"/>
              <a:t>Уголок детского творчества «Мы рисуем»</a:t>
            </a:r>
          </a:p>
          <a:p>
            <a:pPr>
              <a:buNone/>
            </a:pPr>
            <a:endParaRPr lang="ru-RU" sz="2800" b="1" dirty="0"/>
          </a:p>
        </p:txBody>
      </p:sp>
      <p:pic>
        <p:nvPicPr>
          <p:cNvPr id="4" name="Рисунок 3" descr="20230209_162448.jpg"/>
          <p:cNvPicPr>
            <a:picLocks noChangeAspect="1"/>
          </p:cNvPicPr>
          <p:nvPr/>
        </p:nvPicPr>
        <p:blipFill>
          <a:blip r:embed="rId2" cstate="print"/>
          <a:srcRect l="14240" t="18878" r="5501" b="18986"/>
          <a:stretch>
            <a:fillRect/>
          </a:stretch>
        </p:blipFill>
        <p:spPr>
          <a:xfrm rot="5400000">
            <a:off x="-785851" y="3214687"/>
            <a:ext cx="4429158" cy="2571768"/>
          </a:xfrm>
          <a:prstGeom prst="rect">
            <a:avLst/>
          </a:prstGeom>
        </p:spPr>
      </p:pic>
      <p:pic>
        <p:nvPicPr>
          <p:cNvPr id="5" name="Рисунок 4" descr="20230209_1626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2786050" y="2071678"/>
            <a:ext cx="6215106" cy="4661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2800" b="1" dirty="0" smtClean="0"/>
              <a:t>Музыкально-спортивный зал</a:t>
            </a:r>
          </a:p>
          <a:p>
            <a:pPr algn="ctr">
              <a:buNone/>
            </a:pPr>
            <a:endParaRPr lang="ru-RU" sz="2800" b="1" dirty="0"/>
          </a:p>
        </p:txBody>
      </p:sp>
      <p:pic>
        <p:nvPicPr>
          <p:cNvPr id="5" name="Рисунок 4" descr="IMG_20171017_091443.jpg"/>
          <p:cNvPicPr>
            <a:picLocks noChangeAspect="1"/>
          </p:cNvPicPr>
          <p:nvPr/>
        </p:nvPicPr>
        <p:blipFill>
          <a:blip r:embed="rId2" cstate="print"/>
          <a:srcRect l="15625" t="4166"/>
          <a:stretch>
            <a:fillRect/>
          </a:stretch>
        </p:blipFill>
        <p:spPr>
          <a:xfrm>
            <a:off x="1142976" y="1571612"/>
            <a:ext cx="7000892" cy="5177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 smtClean="0"/>
              <a:t>	Уголок природы</a:t>
            </a:r>
            <a:endParaRPr lang="ru-RU" sz="3200" b="1" dirty="0"/>
          </a:p>
        </p:txBody>
      </p:sp>
      <p:pic>
        <p:nvPicPr>
          <p:cNvPr id="4" name="Рисунок 3" descr="20230213_0733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910925" y="1303727"/>
            <a:ext cx="5357842" cy="54649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229600" cy="460343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/>
              <a:t>	Центр игровой активности</a:t>
            </a:r>
          </a:p>
          <a:p>
            <a:pPr algn="ctr">
              <a:buNone/>
            </a:pPr>
            <a:endParaRPr lang="ru-RU" sz="2800" b="1" dirty="0"/>
          </a:p>
        </p:txBody>
      </p:sp>
      <p:pic>
        <p:nvPicPr>
          <p:cNvPr id="4" name="Рисунок 3" descr="20230209_1628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571472" y="1500174"/>
            <a:ext cx="8001024" cy="5214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/>
              <a:t>	Уголок для </a:t>
            </a:r>
            <a:r>
              <a:rPr lang="ru-RU" sz="2800" b="1" dirty="0" smtClean="0"/>
              <a:t>родителей</a:t>
            </a:r>
          </a:p>
          <a:p>
            <a:pPr algn="just">
              <a:buNone/>
            </a:pPr>
            <a:r>
              <a:rPr lang="ru-RU" sz="2200" dirty="0" smtClean="0"/>
              <a:t>	В раздевалке группы расположен информационный уголок для родителей, куда помещается необходимая </a:t>
            </a:r>
          </a:p>
          <a:p>
            <a:pPr algn="just">
              <a:buNone/>
            </a:pPr>
            <a:r>
              <a:rPr lang="ru-RU" sz="2200" dirty="0" smtClean="0"/>
              <a:t>	информация по группе, консультации и </a:t>
            </a:r>
          </a:p>
          <a:p>
            <a:pPr algn="just">
              <a:buNone/>
            </a:pPr>
            <a:r>
              <a:rPr lang="ru-RU" sz="2200" dirty="0" smtClean="0"/>
              <a:t>	советы родителям,</a:t>
            </a:r>
          </a:p>
          <a:p>
            <a:pPr algn="just">
              <a:buNone/>
            </a:pPr>
            <a:r>
              <a:rPr lang="ru-RU" sz="2200" dirty="0" smtClean="0"/>
              <a:t>	доска для детского творчества.</a:t>
            </a:r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200" b="1" dirty="0" smtClean="0"/>
          </a:p>
          <a:p>
            <a:pPr algn="ctr">
              <a:buNone/>
            </a:pPr>
            <a:endParaRPr lang="ru-RU" sz="2800" b="1" dirty="0"/>
          </a:p>
        </p:txBody>
      </p:sp>
      <p:pic>
        <p:nvPicPr>
          <p:cNvPr id="4" name="Рисунок 3" descr="20230213_0945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5250675" y="3107517"/>
            <a:ext cx="4429132" cy="3071834"/>
          </a:xfrm>
          <a:prstGeom prst="rect">
            <a:avLst/>
          </a:prstGeom>
        </p:spPr>
      </p:pic>
      <p:pic>
        <p:nvPicPr>
          <p:cNvPr id="8" name="Рисунок 7" descr="20230209_162605.jpg"/>
          <p:cNvPicPr>
            <a:picLocks noChangeAspect="1"/>
          </p:cNvPicPr>
          <p:nvPr/>
        </p:nvPicPr>
        <p:blipFill>
          <a:blip r:embed="rId3" cstate="print"/>
          <a:srcRect t="7691"/>
          <a:stretch>
            <a:fillRect/>
          </a:stretch>
        </p:blipFill>
        <p:spPr>
          <a:xfrm rot="10800000">
            <a:off x="214282" y="3500438"/>
            <a:ext cx="5572164" cy="321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/>
              <a:t>Раздевалка для детей</a:t>
            </a:r>
          </a:p>
          <a:p>
            <a:pPr algn="ctr">
              <a:buNone/>
            </a:pPr>
            <a:endParaRPr lang="ru-RU" sz="2800" b="1" dirty="0"/>
          </a:p>
        </p:txBody>
      </p:sp>
      <p:pic>
        <p:nvPicPr>
          <p:cNvPr id="5" name="Рисунок 4" descr="20230209_1702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095471" y="1619249"/>
            <a:ext cx="5095934" cy="50006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92935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800" b="1" dirty="0" smtClean="0"/>
              <a:t>Учебная </a:t>
            </a:r>
            <a:r>
              <a:rPr lang="ru-RU" sz="2800" b="1" dirty="0" smtClean="0"/>
              <a:t>зона</a:t>
            </a:r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200" dirty="0" smtClean="0"/>
          </a:p>
          <a:p>
            <a:pPr algn="ctr">
              <a:buNone/>
            </a:pPr>
            <a:endParaRPr lang="ru-RU" sz="2200" dirty="0" smtClean="0"/>
          </a:p>
          <a:p>
            <a:pPr algn="ctr">
              <a:buNone/>
            </a:pPr>
            <a:r>
              <a:rPr lang="ru-RU" sz="2200" dirty="0" smtClean="0"/>
              <a:t>Учебная </a:t>
            </a:r>
            <a:r>
              <a:rPr lang="ru-RU" sz="2200" dirty="0" smtClean="0"/>
              <a:t>зона предназначена для образовательного процесса.</a:t>
            </a:r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/>
          </a:p>
        </p:txBody>
      </p:sp>
      <p:pic>
        <p:nvPicPr>
          <p:cNvPr id="4" name="Рисунок 3" descr="20230209_162723.jpg"/>
          <p:cNvPicPr>
            <a:picLocks noChangeAspect="1"/>
          </p:cNvPicPr>
          <p:nvPr/>
        </p:nvPicPr>
        <p:blipFill>
          <a:blip r:embed="rId2" cstate="print"/>
          <a:srcRect t="6250" r="14874" b="7813"/>
          <a:stretch>
            <a:fillRect/>
          </a:stretch>
        </p:blipFill>
        <p:spPr>
          <a:xfrm rot="5400000">
            <a:off x="245392" y="1254750"/>
            <a:ext cx="4786346" cy="4562814"/>
          </a:xfrm>
          <a:prstGeom prst="rect">
            <a:avLst/>
          </a:prstGeom>
        </p:spPr>
      </p:pic>
      <p:pic>
        <p:nvPicPr>
          <p:cNvPr id="5" name="Рисунок 4" descr="20230213_0734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696786" y="1518264"/>
            <a:ext cx="4714874" cy="3964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	Развивающая предметно-пространственная среда должна включать компоненты, которые необходимы для физического, эстетического, познавательного, речевого и социального развития детей. Эти компоненты делают детскую деятельность интересной. В правильно организованной среде группы жизнь детей становится разнообразнее.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132</TotalTime>
  <Words>69</Words>
  <Application>Microsoft Office PowerPoint</Application>
  <PresentationFormat>Экран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       Муниципальное дошкольное образовательное учреждение «Детский сад «Дюймовочка» х. Клетский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Муниципальное дошкольное образовательное учреждение «Детский сад «Дюймовочка» х. Клетский </dc:title>
  <dc:creator>Кузьмичевы</dc:creator>
  <cp:lastModifiedBy>Кузьмичевы</cp:lastModifiedBy>
  <cp:revision>15</cp:revision>
  <dcterms:created xsi:type="dcterms:W3CDTF">2023-02-12T13:44:14Z</dcterms:created>
  <dcterms:modified xsi:type="dcterms:W3CDTF">2023-02-13T18:18:51Z</dcterms:modified>
</cp:coreProperties>
</file>