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71" r:id="rId3"/>
    <p:sldId id="272" r:id="rId4"/>
    <p:sldId id="275" r:id="rId5"/>
    <p:sldId id="276" r:id="rId6"/>
    <p:sldId id="285" r:id="rId7"/>
    <p:sldId id="277" r:id="rId8"/>
    <p:sldId id="274" r:id="rId9"/>
    <p:sldId id="286" r:id="rId10"/>
    <p:sldId id="278" r:id="rId11"/>
    <p:sldId id="279" r:id="rId12"/>
    <p:sldId id="280" r:id="rId13"/>
    <p:sldId id="281" r:id="rId14"/>
    <p:sldId id="282" r:id="rId15"/>
    <p:sldId id="283" r:id="rId16"/>
    <p:sldId id="284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5D1A5A7C-5F9A-4BD0-9846-F1CED72F1D1C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97221A0-199A-41AE-8356-B47427181C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15370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A5A7C-5F9A-4BD0-9846-F1CED72F1D1C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221A0-199A-41AE-8356-B47427181C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7411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5D1A5A7C-5F9A-4BD0-9846-F1CED72F1D1C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E97221A0-199A-41AE-8356-B47427181C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7213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A5A7C-5F9A-4BD0-9846-F1CED72F1D1C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221A0-199A-41AE-8356-B47427181C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7128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A5A7C-5F9A-4BD0-9846-F1CED72F1D1C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221A0-199A-41AE-8356-B47427181C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9034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A5A7C-5F9A-4BD0-9846-F1CED72F1D1C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221A0-199A-41AE-8356-B47427181C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4922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A5A7C-5F9A-4BD0-9846-F1CED72F1D1C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221A0-199A-41AE-8356-B47427181C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0319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A5A7C-5F9A-4BD0-9846-F1CED72F1D1C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97221A0-199A-41AE-8356-B47427181CDD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123368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5D1A5A7C-5F9A-4BD0-9846-F1CED72F1D1C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97221A0-199A-41AE-8356-B47427181CDD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35066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A5A7C-5F9A-4BD0-9846-F1CED72F1D1C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221A0-199A-41AE-8356-B47427181C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0783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A5A7C-5F9A-4BD0-9846-F1CED72F1D1C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221A0-199A-41AE-8356-B47427181C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7267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D1A5A7C-5F9A-4BD0-9846-F1CED72F1D1C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97221A0-199A-41AE-8356-B47427181C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2675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2000" b="1" dirty="0" smtClean="0"/>
              <a:t>Первая группа раннего возраста «Почемучки»</a:t>
            </a:r>
            <a:endParaRPr lang="ru-RU" sz="20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62100" y="4336870"/>
            <a:ext cx="9070848" cy="802394"/>
          </a:xfrm>
        </p:spPr>
        <p:txBody>
          <a:bodyPr>
            <a:normAutofit/>
          </a:bodyPr>
          <a:lstStyle/>
          <a:p>
            <a:r>
              <a:rPr lang="ru-RU" dirty="0" smtClean="0"/>
              <a:t>Воспитатели: Литвинова Ирина Николаевна </a:t>
            </a:r>
          </a:p>
          <a:p>
            <a:r>
              <a:rPr lang="ru-RU" dirty="0" smtClean="0"/>
              <a:t>Туренко Наталья Викторовна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23880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Приёмная группы «Почемучки»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617" y="609599"/>
            <a:ext cx="4573633" cy="5569131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81773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Игровая</a:t>
            </a:r>
            <a:endParaRPr lang="ru-RU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" b="130"/>
          <a:stretch>
            <a:fillRect/>
          </a:stretch>
        </p:blipFill>
        <p:spPr/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25358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2674" y="609600"/>
            <a:ext cx="4769576" cy="533400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49136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Сюжетно – ролевые игры</a:t>
            </a:r>
            <a:endParaRPr lang="ru-RU" sz="24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6994" y="609600"/>
            <a:ext cx="4990012" cy="533400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08930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Музыкальный уголок</a:t>
            </a:r>
            <a:endParaRPr lang="ru-RU" sz="24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240" y="609600"/>
            <a:ext cx="4911634" cy="533400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Музыкальные игры</a:t>
            </a:r>
          </a:p>
          <a:p>
            <a:r>
              <a:rPr lang="ru-RU" dirty="0" smtClean="0"/>
              <a:t>Музыкальные инструменты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13050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Уголок природы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423" y="609600"/>
            <a:ext cx="5329646" cy="533400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45440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Патриотический уголок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609600"/>
            <a:ext cx="7112000" cy="533400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52359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Уголок Книги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0869" y="609600"/>
            <a:ext cx="4702628" cy="533400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79446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Математический уголок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609599"/>
            <a:ext cx="7112000" cy="5621383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44774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Уголок «</a:t>
            </a:r>
            <a:r>
              <a:rPr lang="ru-RU" dirty="0"/>
              <a:t>П</a:t>
            </a:r>
            <a:r>
              <a:rPr lang="ru-RU" dirty="0" smtClean="0"/>
              <a:t>ожарная безопасность»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8171" y="609600"/>
            <a:ext cx="5551715" cy="533400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7546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Центр творчества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609600"/>
            <a:ext cx="7112000" cy="533400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26848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Правила дорожного движения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609600"/>
            <a:ext cx="7112000" cy="533400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41019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Уголок безопасности «Антитеррор»</a:t>
            </a:r>
            <a:endParaRPr lang="ru-RU" sz="24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609600"/>
            <a:ext cx="7112000" cy="533400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14363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Уголок «</a:t>
            </a:r>
            <a:r>
              <a:rPr lang="ru-RU" sz="2400" dirty="0" err="1" smtClean="0"/>
              <a:t>Сенсорики</a:t>
            </a:r>
            <a:r>
              <a:rPr lang="ru-RU" sz="2400" dirty="0" smtClean="0"/>
              <a:t>»</a:t>
            </a:r>
            <a:endParaRPr lang="ru-RU" sz="24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680" y="609600"/>
            <a:ext cx="4781006" cy="533400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10331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7623" y="609600"/>
            <a:ext cx="4585063" cy="5673634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Конструктор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918724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Савон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Савон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аво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Савон</Template>
  <TotalTime>68</TotalTime>
  <Words>59</Words>
  <Application>Microsoft Office PowerPoint</Application>
  <PresentationFormat>Широкоэкранный</PresentationFormat>
  <Paragraphs>19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9" baseType="lpstr">
      <vt:lpstr>Century Gothic</vt:lpstr>
      <vt:lpstr>Garamond</vt:lpstr>
      <vt:lpstr>Савон</vt:lpstr>
      <vt:lpstr>Первая группа раннего возраста «Почемучки»</vt:lpstr>
      <vt:lpstr>Приёмная группы «Почемучки»</vt:lpstr>
      <vt:lpstr>Игровая</vt:lpstr>
      <vt:lpstr>Презентация PowerPoint</vt:lpstr>
      <vt:lpstr>Сюжетно – ролевые игры</vt:lpstr>
      <vt:lpstr>Музыкальный уголок</vt:lpstr>
      <vt:lpstr>Уголок природы</vt:lpstr>
      <vt:lpstr>Патриотический уголок</vt:lpstr>
      <vt:lpstr>Уголок Книги</vt:lpstr>
      <vt:lpstr>Математический уголок</vt:lpstr>
      <vt:lpstr>Уголок «Пожарная безопасность»</vt:lpstr>
      <vt:lpstr>Центр творчества</vt:lpstr>
      <vt:lpstr>Правила дорожного движения</vt:lpstr>
      <vt:lpstr>Уголок безопасности «Антитеррор»</vt:lpstr>
      <vt:lpstr>Уголок «Сенсорики»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Первая группа раннего возраста «Почемучки»</dc:title>
  <dc:creator>777</dc:creator>
  <cp:lastModifiedBy>777</cp:lastModifiedBy>
  <cp:revision>10</cp:revision>
  <dcterms:created xsi:type="dcterms:W3CDTF">2023-02-13T10:20:39Z</dcterms:created>
  <dcterms:modified xsi:type="dcterms:W3CDTF">2023-02-13T12:22:11Z</dcterms:modified>
</cp:coreProperties>
</file>