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69" r:id="rId3"/>
    <p:sldId id="268" r:id="rId4"/>
    <p:sldId id="258" r:id="rId5"/>
    <p:sldId id="257" r:id="rId6"/>
    <p:sldId id="259" r:id="rId7"/>
    <p:sldId id="260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8" d="100"/>
          <a:sy n="158" d="100"/>
        </p:scale>
        <p:origin x="36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F78A68-1444-4B9B-8E37-3642EB3F3A0C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BAB68A6-809D-4814-9AA1-F1C610A6150D}">
      <dgm:prSet phldrT="[Текст]" custT="1"/>
      <dgm:spPr>
        <a:solidFill>
          <a:srgbClr val="FFC000"/>
        </a:solidFill>
      </dgm:spPr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ФОП ДО</a:t>
          </a:r>
        </a:p>
        <a:p>
          <a:r>
            <a:rPr lang="ru-RU" sz="14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ФАОП ДО</a:t>
          </a:r>
          <a:endParaRPr lang="ru-RU" sz="14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CFF9FC3-A2C1-4BD6-95E2-1773F7CFC872}" type="parTrans" cxnId="{928AB179-D66D-4FF1-99DA-4951C8E10601}">
      <dgm:prSet/>
      <dgm:spPr/>
      <dgm:t>
        <a:bodyPr/>
        <a:lstStyle/>
        <a:p>
          <a:endParaRPr lang="ru-RU"/>
        </a:p>
      </dgm:t>
    </dgm:pt>
    <dgm:pt modelId="{81687F45-97F6-48D0-87ED-8CE9B0DD1478}" type="sibTrans" cxnId="{928AB179-D66D-4FF1-99DA-4951C8E10601}">
      <dgm:prSet/>
      <dgm:spPr/>
      <dgm:t>
        <a:bodyPr/>
        <a:lstStyle/>
        <a:p>
          <a:endParaRPr lang="ru-RU"/>
        </a:p>
      </dgm:t>
    </dgm:pt>
    <dgm:pt modelId="{A3475BAF-2BF2-4CD4-B308-E2253028227C}">
      <dgm:prSet phldrT="[Текст]" custT="1"/>
      <dgm:spPr/>
      <dgm:t>
        <a:bodyPr/>
        <a:lstStyle/>
        <a:p>
          <a:pPr algn="just"/>
          <a:r>
            <a:rPr lang="ru-RU" sz="1400" dirty="0" smtClean="0">
              <a:latin typeface="Calibri" panose="020F0502020204030204" pitchFamily="34" charset="0"/>
              <a:cs typeface="Calibri" panose="020F0502020204030204" pitchFamily="34" charset="0"/>
            </a:rPr>
            <a:t>Приказами Министерства просвещения Российской Федерации были утверждены:</a:t>
          </a:r>
          <a:endParaRPr lang="ru-RU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762B4CE-4A85-493F-88F1-02E31BC2523F}" type="parTrans" cxnId="{D20C066B-3E4D-452A-80B2-A0A3EDAC8156}">
      <dgm:prSet/>
      <dgm:spPr/>
      <dgm:t>
        <a:bodyPr/>
        <a:lstStyle/>
        <a:p>
          <a:endParaRPr lang="ru-RU"/>
        </a:p>
      </dgm:t>
    </dgm:pt>
    <dgm:pt modelId="{41B59BB1-3BE6-4E75-8916-0FEE1DEDB377}" type="sibTrans" cxnId="{D20C066B-3E4D-452A-80B2-A0A3EDAC8156}">
      <dgm:prSet/>
      <dgm:spPr/>
      <dgm:t>
        <a:bodyPr/>
        <a:lstStyle/>
        <a:p>
          <a:endParaRPr lang="ru-RU"/>
        </a:p>
      </dgm:t>
    </dgm:pt>
    <dgm:pt modelId="{C69456E8-31AC-4660-BDB6-629E1DEAAB6C}">
      <dgm:prSet phldrT="[Текст]" custT="1"/>
      <dgm:spPr>
        <a:solidFill>
          <a:srgbClr val="FFC000"/>
        </a:solidFill>
      </dgm:spPr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Дорожная карта</a:t>
          </a:r>
          <a:endParaRPr lang="ru-RU" sz="14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1CB3234-CFC1-44CF-9632-AD46B0030699}" type="parTrans" cxnId="{2A260AC7-0002-47DA-B49D-263883559A4F}">
      <dgm:prSet/>
      <dgm:spPr/>
      <dgm:t>
        <a:bodyPr/>
        <a:lstStyle/>
        <a:p>
          <a:endParaRPr lang="ru-RU"/>
        </a:p>
      </dgm:t>
    </dgm:pt>
    <dgm:pt modelId="{9B76B923-6F67-460A-86CB-AFED37667EAD}" type="sibTrans" cxnId="{2A260AC7-0002-47DA-B49D-263883559A4F}">
      <dgm:prSet/>
      <dgm:spPr/>
      <dgm:t>
        <a:bodyPr/>
        <a:lstStyle/>
        <a:p>
          <a:endParaRPr lang="ru-RU"/>
        </a:p>
      </dgm:t>
    </dgm:pt>
    <dgm:pt modelId="{1CDF8CD6-B48C-49DA-B600-B3A2084C384F}">
      <dgm:prSet phldrT="[Текст]" custT="1"/>
      <dgm:spPr/>
      <dgm:t>
        <a:bodyPr/>
        <a:lstStyle/>
        <a:p>
          <a:pPr algn="just"/>
          <a:r>
            <a:rPr lang="ru-RU" sz="1400" dirty="0" smtClean="0">
              <a:latin typeface="Calibri" panose="020F0502020204030204" pitchFamily="34" charset="0"/>
              <a:cs typeface="Calibri" panose="020F0502020204030204" pitchFamily="34" charset="0"/>
            </a:rPr>
            <a:t>Приказы по ДОУ</a:t>
          </a:r>
          <a:endParaRPr lang="ru-RU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333F9E2-58A6-4C32-9DD9-E2744949CB6A}" type="parTrans" cxnId="{C487AFF3-B62E-48D3-BF0B-A0979C685869}">
      <dgm:prSet/>
      <dgm:spPr/>
      <dgm:t>
        <a:bodyPr/>
        <a:lstStyle/>
        <a:p>
          <a:endParaRPr lang="ru-RU"/>
        </a:p>
      </dgm:t>
    </dgm:pt>
    <dgm:pt modelId="{1722C202-CC30-4578-B227-74528F3C8262}" type="sibTrans" cxnId="{C487AFF3-B62E-48D3-BF0B-A0979C685869}">
      <dgm:prSet/>
      <dgm:spPr/>
      <dgm:t>
        <a:bodyPr/>
        <a:lstStyle/>
        <a:p>
          <a:endParaRPr lang="ru-RU"/>
        </a:p>
      </dgm:t>
    </dgm:pt>
    <dgm:pt modelId="{DC9A1160-49C3-4E6F-A685-6E9C2331E191}">
      <dgm:prSet phldrT="[Текст]" custT="1"/>
      <dgm:spPr>
        <a:solidFill>
          <a:srgbClr val="FFC000"/>
        </a:solidFill>
      </dgm:spPr>
      <dgm:t>
        <a:bodyPr/>
        <a:lstStyle/>
        <a:p>
          <a:r>
            <a:rPr lang="ru-RU" sz="1900" dirty="0" smtClean="0"/>
            <a:t> </a:t>
          </a:r>
          <a:r>
            <a:rPr lang="en-US" sz="14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II</a:t>
          </a:r>
          <a:r>
            <a:rPr lang="ru-RU" sz="14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этап пути</a:t>
          </a:r>
          <a:endParaRPr lang="ru-RU" sz="14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464F94A-D18F-48DB-9E53-80CABFDCBABD}" type="parTrans" cxnId="{65FF05A8-377C-4CC4-B05F-5B9040E5B3F4}">
      <dgm:prSet/>
      <dgm:spPr/>
      <dgm:t>
        <a:bodyPr/>
        <a:lstStyle/>
        <a:p>
          <a:endParaRPr lang="ru-RU"/>
        </a:p>
      </dgm:t>
    </dgm:pt>
    <dgm:pt modelId="{FBD08A3B-5B93-47C4-AA73-6BA2C9185D02}" type="sibTrans" cxnId="{65FF05A8-377C-4CC4-B05F-5B9040E5B3F4}">
      <dgm:prSet/>
      <dgm:spPr/>
      <dgm:t>
        <a:bodyPr/>
        <a:lstStyle/>
        <a:p>
          <a:endParaRPr lang="ru-RU"/>
        </a:p>
      </dgm:t>
    </dgm:pt>
    <dgm:pt modelId="{AD7907DC-68F2-4337-84DB-0A99A6B96630}">
      <dgm:prSet phldrT="[Текст]" custT="1"/>
      <dgm:spPr/>
      <dgm:t>
        <a:bodyPr/>
        <a:lstStyle/>
        <a:p>
          <a:r>
            <a:rPr lang="ru-RU" sz="1400" dirty="0" smtClean="0">
              <a:latin typeface="Calibri" panose="020F0502020204030204" pitchFamily="34" charset="0"/>
              <a:cs typeface="Calibri" panose="020F0502020204030204" pitchFamily="34" charset="0"/>
            </a:rPr>
            <a:t>  Написание ОПДО, АОП ДО</a:t>
          </a:r>
          <a:endParaRPr lang="ru-RU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D6DF836-09CC-447E-A647-0BAA0A6FDC37}" type="parTrans" cxnId="{C160E4F4-94B5-4DB7-A536-4125E5EE8FE1}">
      <dgm:prSet/>
      <dgm:spPr/>
      <dgm:t>
        <a:bodyPr/>
        <a:lstStyle/>
        <a:p>
          <a:endParaRPr lang="ru-RU"/>
        </a:p>
      </dgm:t>
    </dgm:pt>
    <dgm:pt modelId="{D463A4D5-1A66-4BD5-93EA-AE8E09630F10}" type="sibTrans" cxnId="{C160E4F4-94B5-4DB7-A536-4125E5EE8FE1}">
      <dgm:prSet/>
      <dgm:spPr/>
      <dgm:t>
        <a:bodyPr/>
        <a:lstStyle/>
        <a:p>
          <a:endParaRPr lang="ru-RU"/>
        </a:p>
      </dgm:t>
    </dgm:pt>
    <dgm:pt modelId="{70F6B2DC-9D8E-4791-9155-3071F70F2A06}">
      <dgm:prSet custT="1"/>
      <dgm:spPr/>
      <dgm:t>
        <a:bodyPr/>
        <a:lstStyle/>
        <a:p>
          <a:pPr algn="just"/>
          <a:r>
            <a:rPr lang="ru-RU" sz="1400" dirty="0" smtClean="0">
              <a:latin typeface="Calibri" panose="020F0502020204030204" pitchFamily="34" charset="0"/>
              <a:cs typeface="Calibri" panose="020F0502020204030204" pitchFamily="34" charset="0"/>
            </a:rPr>
            <a:t>от 24 ноября 2022г.№ 1022 «Федеральная адаптированная образовательная программа дошкольного образования для обучающихся с ограниченными возможностями здоровья»</a:t>
          </a:r>
          <a:endParaRPr lang="ru-RU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B567F9F-2B3C-4F95-9CC4-78D39903F626}" type="parTrans" cxnId="{5B8D1AAF-F7CF-4773-8280-280BA115FC78}">
      <dgm:prSet/>
      <dgm:spPr/>
      <dgm:t>
        <a:bodyPr/>
        <a:lstStyle/>
        <a:p>
          <a:endParaRPr lang="ru-RU"/>
        </a:p>
      </dgm:t>
    </dgm:pt>
    <dgm:pt modelId="{900D95EA-3306-4229-9233-9E2E499A74A7}" type="sibTrans" cxnId="{5B8D1AAF-F7CF-4773-8280-280BA115FC78}">
      <dgm:prSet/>
      <dgm:spPr/>
      <dgm:t>
        <a:bodyPr/>
        <a:lstStyle/>
        <a:p>
          <a:endParaRPr lang="ru-RU"/>
        </a:p>
      </dgm:t>
    </dgm:pt>
    <dgm:pt modelId="{36176E86-BD8C-4AED-BB03-BF7437115E71}">
      <dgm:prSet custT="1"/>
      <dgm:spPr/>
      <dgm:t>
        <a:bodyPr/>
        <a:lstStyle/>
        <a:p>
          <a:pPr algn="just"/>
          <a:r>
            <a:rPr lang="ru-RU" sz="1400" dirty="0" smtClean="0">
              <a:latin typeface="Calibri" panose="020F0502020204030204" pitchFamily="34" charset="0"/>
              <a:cs typeface="Calibri" panose="020F0502020204030204" pitchFamily="34" charset="0"/>
            </a:rPr>
            <a:t>от 25 ноября 2022г. № 1028  «Федеральная образовательная программа дошкольного образования»</a:t>
          </a:r>
          <a:endParaRPr lang="ru-RU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A3A530A-80B5-49BE-ACC6-0358F5270922}" type="parTrans" cxnId="{66D00CDD-AE80-4B5C-B0CA-517B4919E455}">
      <dgm:prSet/>
      <dgm:spPr/>
      <dgm:t>
        <a:bodyPr/>
        <a:lstStyle/>
        <a:p>
          <a:endParaRPr lang="ru-RU"/>
        </a:p>
      </dgm:t>
    </dgm:pt>
    <dgm:pt modelId="{A8D3300A-B119-4911-8019-DEA110A81A16}" type="sibTrans" cxnId="{66D00CDD-AE80-4B5C-B0CA-517B4919E455}">
      <dgm:prSet/>
      <dgm:spPr/>
      <dgm:t>
        <a:bodyPr/>
        <a:lstStyle/>
        <a:p>
          <a:endParaRPr lang="ru-RU"/>
        </a:p>
      </dgm:t>
    </dgm:pt>
    <dgm:pt modelId="{A1076431-2E97-46DE-9802-3E8C5F4749D2}">
      <dgm:prSet/>
      <dgm:spPr/>
      <dgm:t>
        <a:bodyPr/>
        <a:lstStyle/>
        <a:p>
          <a:pPr algn="l"/>
          <a:endParaRPr lang="ru-RU" sz="600" dirty="0"/>
        </a:p>
      </dgm:t>
    </dgm:pt>
    <dgm:pt modelId="{704FD866-2CB2-4E24-BA24-AEF5BF5D8682}" type="parTrans" cxnId="{E292B235-0692-4444-BE52-22B52702DDCB}">
      <dgm:prSet/>
      <dgm:spPr/>
      <dgm:t>
        <a:bodyPr/>
        <a:lstStyle/>
        <a:p>
          <a:endParaRPr lang="ru-RU"/>
        </a:p>
      </dgm:t>
    </dgm:pt>
    <dgm:pt modelId="{14571687-19A8-4E83-B4BD-37BA408BCE27}" type="sibTrans" cxnId="{E292B235-0692-4444-BE52-22B52702DDCB}">
      <dgm:prSet/>
      <dgm:spPr/>
      <dgm:t>
        <a:bodyPr/>
        <a:lstStyle/>
        <a:p>
          <a:endParaRPr lang="ru-RU"/>
        </a:p>
      </dgm:t>
    </dgm:pt>
    <dgm:pt modelId="{14F317FC-73D1-49C2-941B-5A9B72C2228E}">
      <dgm:prSet custT="1"/>
      <dgm:spPr>
        <a:solidFill>
          <a:srgbClr val="FFC000"/>
        </a:solidFill>
      </dgm:spPr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Внедрение </a:t>
          </a:r>
        </a:p>
        <a:p>
          <a:r>
            <a:rPr lang="ru-RU" sz="14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ФОП ДО, </a:t>
          </a:r>
        </a:p>
        <a:p>
          <a:r>
            <a:rPr lang="ru-RU" sz="14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ФАОП ДО </a:t>
          </a:r>
        </a:p>
        <a:p>
          <a:r>
            <a:rPr lang="ru-RU" sz="14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(</a:t>
          </a:r>
          <a:r>
            <a:rPr lang="en-US" sz="14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 </a:t>
          </a:r>
          <a:r>
            <a:rPr lang="ru-RU" sz="14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этап)</a:t>
          </a:r>
        </a:p>
      </dgm:t>
    </dgm:pt>
    <dgm:pt modelId="{231D86DC-7613-4758-BCEF-6FD8D8D49CEB}" type="parTrans" cxnId="{524C3484-C91F-4CD8-98E1-C468DE817755}">
      <dgm:prSet/>
      <dgm:spPr/>
      <dgm:t>
        <a:bodyPr/>
        <a:lstStyle/>
        <a:p>
          <a:endParaRPr lang="ru-RU"/>
        </a:p>
      </dgm:t>
    </dgm:pt>
    <dgm:pt modelId="{67CC83CB-5165-4086-927F-C17F03B5AE10}" type="sibTrans" cxnId="{524C3484-C91F-4CD8-98E1-C468DE817755}">
      <dgm:prSet/>
      <dgm:spPr/>
      <dgm:t>
        <a:bodyPr/>
        <a:lstStyle/>
        <a:p>
          <a:endParaRPr lang="ru-RU"/>
        </a:p>
      </dgm:t>
    </dgm:pt>
    <dgm:pt modelId="{E5A9EB58-8618-430B-A22C-A5E44EDBCD74}">
      <dgm:prSet phldrT="[Текст]" custT="1"/>
      <dgm:spPr/>
      <dgm:t>
        <a:bodyPr/>
        <a:lstStyle/>
        <a:p>
          <a:pPr algn="just"/>
          <a:r>
            <a:rPr lang="ru-RU" sz="1400" dirty="0" smtClean="0">
              <a:latin typeface="Calibri" panose="020F0502020204030204" pitchFamily="34" charset="0"/>
              <a:cs typeface="Calibri" panose="020F0502020204030204" pitchFamily="34" charset="0"/>
            </a:rPr>
            <a:t>План работы рабочей группы</a:t>
          </a:r>
          <a:endParaRPr lang="ru-RU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33CCD9A-3256-451B-B960-1970EF5A2EC4}" type="parTrans" cxnId="{34311FDA-8BF0-4557-A947-DE1F7DEDB927}">
      <dgm:prSet/>
      <dgm:spPr/>
      <dgm:t>
        <a:bodyPr/>
        <a:lstStyle/>
        <a:p>
          <a:endParaRPr lang="ru-RU"/>
        </a:p>
      </dgm:t>
    </dgm:pt>
    <dgm:pt modelId="{AE0BB3DD-731B-4F62-BFB5-4AA5F49A8712}" type="sibTrans" cxnId="{34311FDA-8BF0-4557-A947-DE1F7DEDB927}">
      <dgm:prSet/>
      <dgm:spPr/>
      <dgm:t>
        <a:bodyPr/>
        <a:lstStyle/>
        <a:p>
          <a:endParaRPr lang="ru-RU"/>
        </a:p>
      </dgm:t>
    </dgm:pt>
    <dgm:pt modelId="{59E3CA75-1C04-40E2-9FEC-571E8E7EAE6F}">
      <dgm:prSet phldrT="[Текст]" custT="1"/>
      <dgm:spPr/>
      <dgm:t>
        <a:bodyPr/>
        <a:lstStyle/>
        <a:p>
          <a:pPr algn="just"/>
          <a:r>
            <a:rPr lang="ru-RU" sz="1400" dirty="0" smtClean="0">
              <a:latin typeface="Calibri" panose="020F0502020204030204" pitchFamily="34" charset="0"/>
              <a:cs typeface="Calibri" panose="020F0502020204030204" pitchFamily="34" charset="0"/>
            </a:rPr>
            <a:t>Аналитическая деятельность / рекомендации </a:t>
          </a:r>
          <a:endParaRPr lang="ru-RU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14FB7D7-0163-4B81-B01A-8254BA16A7A4}" type="parTrans" cxnId="{E094AA6F-32F9-42B5-B14C-923C06BA4AAB}">
      <dgm:prSet/>
      <dgm:spPr/>
      <dgm:t>
        <a:bodyPr/>
        <a:lstStyle/>
        <a:p>
          <a:endParaRPr lang="ru-RU"/>
        </a:p>
      </dgm:t>
    </dgm:pt>
    <dgm:pt modelId="{7912B8B3-F583-4AB8-846F-87ADAD53933C}" type="sibTrans" cxnId="{E094AA6F-32F9-42B5-B14C-923C06BA4AAB}">
      <dgm:prSet/>
      <dgm:spPr/>
      <dgm:t>
        <a:bodyPr/>
        <a:lstStyle/>
        <a:p>
          <a:endParaRPr lang="ru-RU"/>
        </a:p>
      </dgm:t>
    </dgm:pt>
    <dgm:pt modelId="{66013A4D-6A5F-4C53-A0C9-1CFC330419E6}" type="pres">
      <dgm:prSet presAssocID="{D0F78A68-1444-4B9B-8E37-3642EB3F3A0C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07306681-3808-43B4-84C6-CC72A1FDE9C8}" type="pres">
      <dgm:prSet presAssocID="{EBAB68A6-809D-4814-9AA1-F1C610A6150D}" presName="composite" presStyleCnt="0"/>
      <dgm:spPr/>
    </dgm:pt>
    <dgm:pt modelId="{65ED68F7-5405-46C8-9253-F714CDA4ACB3}" type="pres">
      <dgm:prSet presAssocID="{EBAB68A6-809D-4814-9AA1-F1C610A6150D}" presName="bentUpArrow1" presStyleLbl="alignImgPlace1" presStyleIdx="0" presStyleCnt="3" custScaleX="113640" custScaleY="243417" custLinFactNeighborX="-84810" custLinFactNeighborY="-66416"/>
      <dgm:spPr/>
    </dgm:pt>
    <dgm:pt modelId="{33E8A0CB-C18B-4AFF-9E0F-6D8551B420B9}" type="pres">
      <dgm:prSet presAssocID="{EBAB68A6-809D-4814-9AA1-F1C610A6150D}" presName="ParentText" presStyleLbl="node1" presStyleIdx="0" presStyleCnt="4" custScaleX="140127" custScaleY="130641" custLinFactY="-10323" custLinFactNeighborX="-84583" custLinFactNeighborY="-1000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F5F027-4023-403E-B4D1-AD878217C364}" type="pres">
      <dgm:prSet presAssocID="{EBAB68A6-809D-4814-9AA1-F1C610A6150D}" presName="ChildText" presStyleLbl="revTx" presStyleIdx="0" presStyleCnt="4" custScaleX="699741" custScaleY="261016" custLinFactX="100000" custLinFactNeighborX="117351" custLinFactNeighborY="-8712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A55232-B76D-4420-AD39-A9317651D2A8}" type="pres">
      <dgm:prSet presAssocID="{81687F45-97F6-48D0-87ED-8CE9B0DD1478}" presName="sibTrans" presStyleCnt="0"/>
      <dgm:spPr/>
    </dgm:pt>
    <dgm:pt modelId="{230525F6-B359-4270-8FFA-21A76CB0F9E0}" type="pres">
      <dgm:prSet presAssocID="{C69456E8-31AC-4660-BDB6-629E1DEAAB6C}" presName="composite" presStyleCnt="0"/>
      <dgm:spPr/>
    </dgm:pt>
    <dgm:pt modelId="{3CB52254-C9CE-43DB-8F6E-AF153FE202BE}" type="pres">
      <dgm:prSet presAssocID="{C69456E8-31AC-4660-BDB6-629E1DEAAB6C}" presName="bentUpArrow1" presStyleLbl="alignImgPlace1" presStyleIdx="1" presStyleCnt="3" custScaleY="171384" custLinFactY="100000" custLinFactNeighborX="-86005" custLinFactNeighborY="108459"/>
      <dgm:spPr/>
    </dgm:pt>
    <dgm:pt modelId="{88F5C3BD-E3D7-4452-A048-F1614FE8CBDB}" type="pres">
      <dgm:prSet presAssocID="{C69456E8-31AC-4660-BDB6-629E1DEAAB6C}" presName="ParentText" presStyleLbl="node1" presStyleIdx="1" presStyleCnt="4" custScaleX="146330" custScaleY="137826" custLinFactX="-100000" custLinFactY="-5657" custLinFactNeighborX="-136793" custLinFactNeighborY="-1000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FFFE56-5D96-4398-B0A4-57307610277E}" type="pres">
      <dgm:prSet presAssocID="{C69456E8-31AC-4660-BDB6-629E1DEAAB6C}" presName="ChildText" presStyleLbl="revTx" presStyleIdx="1" presStyleCnt="4" custScaleX="819801" custScaleY="229330" custLinFactY="-16101" custLinFactNeighborX="85638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626C88-983C-42B8-9E3D-A1F6AC9343E5}" type="pres">
      <dgm:prSet presAssocID="{9B76B923-6F67-460A-86CB-AFED37667EAD}" presName="sibTrans" presStyleCnt="0"/>
      <dgm:spPr/>
    </dgm:pt>
    <dgm:pt modelId="{A0A1D25C-9406-480C-9171-24F8664034E3}" type="pres">
      <dgm:prSet presAssocID="{14F317FC-73D1-49C2-941B-5A9B72C2228E}" presName="composite" presStyleCnt="0"/>
      <dgm:spPr/>
    </dgm:pt>
    <dgm:pt modelId="{C8E5AE83-4C99-4136-A6E3-28B8C0C08597}" type="pres">
      <dgm:prSet presAssocID="{14F317FC-73D1-49C2-941B-5A9B72C2228E}" presName="bentUpArrow1" presStyleLbl="alignImgPlace1" presStyleIdx="2" presStyleCnt="3" custScaleX="120842" custScaleY="162945" custLinFactX="-200000" custLinFactY="-100000" custLinFactNeighborX="-280860" custLinFactNeighborY="-101777"/>
      <dgm:spPr/>
    </dgm:pt>
    <dgm:pt modelId="{065AB917-126D-4373-8EE9-C1D46155991D}" type="pres">
      <dgm:prSet presAssocID="{14F317FC-73D1-49C2-941B-5A9B72C2228E}" presName="ParentText" presStyleLbl="node1" presStyleIdx="2" presStyleCnt="4" custScaleX="192621" custScaleY="150903" custLinFactX="-100000" custLinFactNeighborX="-109539" custLinFactNeighborY="-5054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F811B0-2390-4E5F-9837-3E34998E8820}" type="pres">
      <dgm:prSet presAssocID="{14F317FC-73D1-49C2-941B-5A9B72C2228E}" presName="ChildText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6D49A103-1BD5-4977-AF25-AB2E9AB84C44}" type="pres">
      <dgm:prSet presAssocID="{67CC83CB-5165-4086-927F-C17F03B5AE10}" presName="sibTrans" presStyleCnt="0"/>
      <dgm:spPr/>
    </dgm:pt>
    <dgm:pt modelId="{7217217C-A547-4158-B23F-707F4192BA88}" type="pres">
      <dgm:prSet presAssocID="{DC9A1160-49C3-4E6F-A685-6E9C2331E191}" presName="composite" presStyleCnt="0"/>
      <dgm:spPr/>
    </dgm:pt>
    <dgm:pt modelId="{61D6B406-5FC6-471E-AF7C-051EAB917AD5}" type="pres">
      <dgm:prSet presAssocID="{DC9A1160-49C3-4E6F-A685-6E9C2331E191}" presName="ParentText" presStyleLbl="node1" presStyleIdx="3" presStyleCnt="4" custScaleX="149951" custLinFactX="-102617" custLinFactNeighborX="-200000" custLinFactNeighborY="2576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86799E-24A2-477D-B68D-CC7F9959707F}" type="pres">
      <dgm:prSet presAssocID="{DC9A1160-49C3-4E6F-A685-6E9C2331E191}" presName="FinalChildText" presStyleLbl="revTx" presStyleIdx="3" presStyleCnt="4" custScaleX="428870" custLinFactX="-135569" custLinFactY="-100000" custLinFactNeighborX="-200000" custLinFactNeighborY="-13726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28AB179-D66D-4FF1-99DA-4951C8E10601}" srcId="{D0F78A68-1444-4B9B-8E37-3642EB3F3A0C}" destId="{EBAB68A6-809D-4814-9AA1-F1C610A6150D}" srcOrd="0" destOrd="0" parTransId="{3CFF9FC3-A2C1-4BD6-95E2-1773F7CFC872}" sibTransId="{81687F45-97F6-48D0-87ED-8CE9B0DD1478}"/>
    <dgm:cxn modelId="{F014856E-ED96-47B2-9B6D-DBA0E2D1DFE7}" type="presOf" srcId="{DC9A1160-49C3-4E6F-A685-6E9C2331E191}" destId="{61D6B406-5FC6-471E-AF7C-051EAB917AD5}" srcOrd="0" destOrd="0" presId="urn:microsoft.com/office/officeart/2005/8/layout/StepDownProcess"/>
    <dgm:cxn modelId="{FC437453-7907-4D90-8883-7DBF268F0114}" type="presOf" srcId="{A1076431-2E97-46DE-9802-3E8C5F4749D2}" destId="{C8F5F027-4023-403E-B4D1-AD878217C364}" srcOrd="0" destOrd="3" presId="urn:microsoft.com/office/officeart/2005/8/layout/StepDownProcess"/>
    <dgm:cxn modelId="{D2F90F44-DF8A-4A26-81C7-A16D2FBA2E78}" type="presOf" srcId="{C69456E8-31AC-4660-BDB6-629E1DEAAB6C}" destId="{88F5C3BD-E3D7-4452-A048-F1614FE8CBDB}" srcOrd="0" destOrd="0" presId="urn:microsoft.com/office/officeart/2005/8/layout/StepDownProcess"/>
    <dgm:cxn modelId="{0420EFC5-60F6-4FE3-8D8A-9FF809C8EF10}" type="presOf" srcId="{AD7907DC-68F2-4337-84DB-0A99A6B96630}" destId="{0186799E-24A2-477D-B68D-CC7F9959707F}" srcOrd="0" destOrd="0" presId="urn:microsoft.com/office/officeart/2005/8/layout/StepDownProcess"/>
    <dgm:cxn modelId="{CF81A914-325A-4417-BAEE-0DADCB34A8F7}" type="presOf" srcId="{A3475BAF-2BF2-4CD4-B308-E2253028227C}" destId="{C8F5F027-4023-403E-B4D1-AD878217C364}" srcOrd="0" destOrd="0" presId="urn:microsoft.com/office/officeart/2005/8/layout/StepDownProcess"/>
    <dgm:cxn modelId="{D20C066B-3E4D-452A-80B2-A0A3EDAC8156}" srcId="{EBAB68A6-809D-4814-9AA1-F1C610A6150D}" destId="{A3475BAF-2BF2-4CD4-B308-E2253028227C}" srcOrd="0" destOrd="0" parTransId="{7762B4CE-4A85-493F-88F1-02E31BC2523F}" sibTransId="{41B59BB1-3BE6-4E75-8916-0FEE1DEDB377}"/>
    <dgm:cxn modelId="{CCA14CC1-5B6A-4E66-A7F6-219F06EA6FFD}" type="presOf" srcId="{D0F78A68-1444-4B9B-8E37-3642EB3F3A0C}" destId="{66013A4D-6A5F-4C53-A0C9-1CFC330419E6}" srcOrd="0" destOrd="0" presId="urn:microsoft.com/office/officeart/2005/8/layout/StepDownProcess"/>
    <dgm:cxn modelId="{C487AFF3-B62E-48D3-BF0B-A0979C685869}" srcId="{C69456E8-31AC-4660-BDB6-629E1DEAAB6C}" destId="{1CDF8CD6-B48C-49DA-B600-B3A2084C384F}" srcOrd="0" destOrd="0" parTransId="{1333F9E2-58A6-4C32-9DD9-E2744949CB6A}" sibTransId="{1722C202-CC30-4578-B227-74528F3C8262}"/>
    <dgm:cxn modelId="{C160E4F4-94B5-4DB7-A536-4125E5EE8FE1}" srcId="{DC9A1160-49C3-4E6F-A685-6E9C2331E191}" destId="{AD7907DC-68F2-4337-84DB-0A99A6B96630}" srcOrd="0" destOrd="0" parTransId="{0D6DF836-09CC-447E-A647-0BAA0A6FDC37}" sibTransId="{D463A4D5-1A66-4BD5-93EA-AE8E09630F10}"/>
    <dgm:cxn modelId="{B62BDE5C-4729-4882-A381-5D22D83DF87F}" type="presOf" srcId="{70F6B2DC-9D8E-4791-9155-3071F70F2A06}" destId="{C8F5F027-4023-403E-B4D1-AD878217C364}" srcOrd="0" destOrd="1" presId="urn:microsoft.com/office/officeart/2005/8/layout/StepDownProcess"/>
    <dgm:cxn modelId="{4CBAA0F2-0D46-453B-B4B1-60AABF5E3E0A}" type="presOf" srcId="{14F317FC-73D1-49C2-941B-5A9B72C2228E}" destId="{065AB917-126D-4373-8EE9-C1D46155991D}" srcOrd="0" destOrd="0" presId="urn:microsoft.com/office/officeart/2005/8/layout/StepDownProcess"/>
    <dgm:cxn modelId="{E292B235-0692-4444-BE52-22B52702DDCB}" srcId="{EBAB68A6-809D-4814-9AA1-F1C610A6150D}" destId="{A1076431-2E97-46DE-9802-3E8C5F4749D2}" srcOrd="3" destOrd="0" parTransId="{704FD866-2CB2-4E24-BA24-AEF5BF5D8682}" sibTransId="{14571687-19A8-4E83-B4BD-37BA408BCE27}"/>
    <dgm:cxn modelId="{5CB0F182-0FE8-41A0-98F1-93CBFF2030AA}" type="presOf" srcId="{1CDF8CD6-B48C-49DA-B600-B3A2084C384F}" destId="{F3FFFE56-5D96-4398-B0A4-57307610277E}" srcOrd="0" destOrd="0" presId="urn:microsoft.com/office/officeart/2005/8/layout/StepDownProcess"/>
    <dgm:cxn modelId="{34311FDA-8BF0-4557-A947-DE1F7DEDB927}" srcId="{C69456E8-31AC-4660-BDB6-629E1DEAAB6C}" destId="{E5A9EB58-8618-430B-A22C-A5E44EDBCD74}" srcOrd="1" destOrd="0" parTransId="{433CCD9A-3256-451B-B960-1970EF5A2EC4}" sibTransId="{AE0BB3DD-731B-4F62-BFB5-4AA5F49A8712}"/>
    <dgm:cxn modelId="{350B57D1-465B-4E6F-81CF-8F755D3F097C}" type="presOf" srcId="{36176E86-BD8C-4AED-BB03-BF7437115E71}" destId="{C8F5F027-4023-403E-B4D1-AD878217C364}" srcOrd="0" destOrd="2" presId="urn:microsoft.com/office/officeart/2005/8/layout/StepDownProcess"/>
    <dgm:cxn modelId="{E171983C-D6BF-4A33-B046-3B809542D708}" type="presOf" srcId="{E5A9EB58-8618-430B-A22C-A5E44EDBCD74}" destId="{F3FFFE56-5D96-4398-B0A4-57307610277E}" srcOrd="0" destOrd="1" presId="urn:microsoft.com/office/officeart/2005/8/layout/StepDownProcess"/>
    <dgm:cxn modelId="{66D00CDD-AE80-4B5C-B0CA-517B4919E455}" srcId="{EBAB68A6-809D-4814-9AA1-F1C610A6150D}" destId="{36176E86-BD8C-4AED-BB03-BF7437115E71}" srcOrd="2" destOrd="0" parTransId="{0A3A530A-80B5-49BE-ACC6-0358F5270922}" sibTransId="{A8D3300A-B119-4911-8019-DEA110A81A16}"/>
    <dgm:cxn modelId="{5B8D1AAF-F7CF-4773-8280-280BA115FC78}" srcId="{EBAB68A6-809D-4814-9AA1-F1C610A6150D}" destId="{70F6B2DC-9D8E-4791-9155-3071F70F2A06}" srcOrd="1" destOrd="0" parTransId="{6B567F9F-2B3C-4F95-9CC4-78D39903F626}" sibTransId="{900D95EA-3306-4229-9233-9E2E499A74A7}"/>
    <dgm:cxn modelId="{524C3484-C91F-4CD8-98E1-C468DE817755}" srcId="{D0F78A68-1444-4B9B-8E37-3642EB3F3A0C}" destId="{14F317FC-73D1-49C2-941B-5A9B72C2228E}" srcOrd="2" destOrd="0" parTransId="{231D86DC-7613-4758-BCEF-6FD8D8D49CEB}" sibTransId="{67CC83CB-5165-4086-927F-C17F03B5AE10}"/>
    <dgm:cxn modelId="{AA280EB3-9E4C-497F-909C-A9FB2BF5836D}" type="presOf" srcId="{EBAB68A6-809D-4814-9AA1-F1C610A6150D}" destId="{33E8A0CB-C18B-4AFF-9E0F-6D8551B420B9}" srcOrd="0" destOrd="0" presId="urn:microsoft.com/office/officeart/2005/8/layout/StepDownProcess"/>
    <dgm:cxn modelId="{65FF05A8-377C-4CC4-B05F-5B9040E5B3F4}" srcId="{D0F78A68-1444-4B9B-8E37-3642EB3F3A0C}" destId="{DC9A1160-49C3-4E6F-A685-6E9C2331E191}" srcOrd="3" destOrd="0" parTransId="{F464F94A-D18F-48DB-9E53-80CABFDCBABD}" sibTransId="{FBD08A3B-5B93-47C4-AA73-6BA2C9185D02}"/>
    <dgm:cxn modelId="{E094AA6F-32F9-42B5-B14C-923C06BA4AAB}" srcId="{C69456E8-31AC-4660-BDB6-629E1DEAAB6C}" destId="{59E3CA75-1C04-40E2-9FEC-571E8E7EAE6F}" srcOrd="2" destOrd="0" parTransId="{114FB7D7-0163-4B81-B01A-8254BA16A7A4}" sibTransId="{7912B8B3-F583-4AB8-846F-87ADAD53933C}"/>
    <dgm:cxn modelId="{2A260AC7-0002-47DA-B49D-263883559A4F}" srcId="{D0F78A68-1444-4B9B-8E37-3642EB3F3A0C}" destId="{C69456E8-31AC-4660-BDB6-629E1DEAAB6C}" srcOrd="1" destOrd="0" parTransId="{01CB3234-CFC1-44CF-9632-AD46B0030699}" sibTransId="{9B76B923-6F67-460A-86CB-AFED37667EAD}"/>
    <dgm:cxn modelId="{9363F248-28B4-4398-82B1-F52A720FBFC6}" type="presOf" srcId="{59E3CA75-1C04-40E2-9FEC-571E8E7EAE6F}" destId="{F3FFFE56-5D96-4398-B0A4-57307610277E}" srcOrd="0" destOrd="2" presId="urn:microsoft.com/office/officeart/2005/8/layout/StepDownProcess"/>
    <dgm:cxn modelId="{A2240D6A-EE3F-437C-B88D-4D7B0274DE9F}" type="presParOf" srcId="{66013A4D-6A5F-4C53-A0C9-1CFC330419E6}" destId="{07306681-3808-43B4-84C6-CC72A1FDE9C8}" srcOrd="0" destOrd="0" presId="urn:microsoft.com/office/officeart/2005/8/layout/StepDownProcess"/>
    <dgm:cxn modelId="{0DC7DCFC-B994-497B-A107-4AF4554825E6}" type="presParOf" srcId="{07306681-3808-43B4-84C6-CC72A1FDE9C8}" destId="{65ED68F7-5405-46C8-9253-F714CDA4ACB3}" srcOrd="0" destOrd="0" presId="urn:microsoft.com/office/officeart/2005/8/layout/StepDownProcess"/>
    <dgm:cxn modelId="{0C56AC6A-11EF-407C-8762-AA90C85A659A}" type="presParOf" srcId="{07306681-3808-43B4-84C6-CC72A1FDE9C8}" destId="{33E8A0CB-C18B-4AFF-9E0F-6D8551B420B9}" srcOrd="1" destOrd="0" presId="urn:microsoft.com/office/officeart/2005/8/layout/StepDownProcess"/>
    <dgm:cxn modelId="{3844B676-DE52-492A-AD1A-3DE6C38E9B85}" type="presParOf" srcId="{07306681-3808-43B4-84C6-CC72A1FDE9C8}" destId="{C8F5F027-4023-403E-B4D1-AD878217C364}" srcOrd="2" destOrd="0" presId="urn:microsoft.com/office/officeart/2005/8/layout/StepDownProcess"/>
    <dgm:cxn modelId="{EBA44448-8D0C-4DE0-A6E6-209EB25A5100}" type="presParOf" srcId="{66013A4D-6A5F-4C53-A0C9-1CFC330419E6}" destId="{D9A55232-B76D-4420-AD39-A9317651D2A8}" srcOrd="1" destOrd="0" presId="urn:microsoft.com/office/officeart/2005/8/layout/StepDownProcess"/>
    <dgm:cxn modelId="{4F0FC3E1-1DDD-44BB-A43B-F7AE08F3B0E0}" type="presParOf" srcId="{66013A4D-6A5F-4C53-A0C9-1CFC330419E6}" destId="{230525F6-B359-4270-8FFA-21A76CB0F9E0}" srcOrd="2" destOrd="0" presId="urn:microsoft.com/office/officeart/2005/8/layout/StepDownProcess"/>
    <dgm:cxn modelId="{C226231D-8623-4207-9014-5E0639323201}" type="presParOf" srcId="{230525F6-B359-4270-8FFA-21A76CB0F9E0}" destId="{3CB52254-C9CE-43DB-8F6E-AF153FE202BE}" srcOrd="0" destOrd="0" presId="urn:microsoft.com/office/officeart/2005/8/layout/StepDownProcess"/>
    <dgm:cxn modelId="{52246101-3B4C-4AB5-B09C-CEDF4AC94463}" type="presParOf" srcId="{230525F6-B359-4270-8FFA-21A76CB0F9E0}" destId="{88F5C3BD-E3D7-4452-A048-F1614FE8CBDB}" srcOrd="1" destOrd="0" presId="urn:microsoft.com/office/officeart/2005/8/layout/StepDownProcess"/>
    <dgm:cxn modelId="{C796BA19-8EBC-4463-B12A-0B6793AA2992}" type="presParOf" srcId="{230525F6-B359-4270-8FFA-21A76CB0F9E0}" destId="{F3FFFE56-5D96-4398-B0A4-57307610277E}" srcOrd="2" destOrd="0" presId="urn:microsoft.com/office/officeart/2005/8/layout/StepDownProcess"/>
    <dgm:cxn modelId="{396F5661-E59C-44D1-8917-A52F6A1C5FED}" type="presParOf" srcId="{66013A4D-6A5F-4C53-A0C9-1CFC330419E6}" destId="{F9626C88-983C-42B8-9E3D-A1F6AC9343E5}" srcOrd="3" destOrd="0" presId="urn:microsoft.com/office/officeart/2005/8/layout/StepDownProcess"/>
    <dgm:cxn modelId="{61B70CEC-A9AE-4F0E-95EA-1F6213BDDF97}" type="presParOf" srcId="{66013A4D-6A5F-4C53-A0C9-1CFC330419E6}" destId="{A0A1D25C-9406-480C-9171-24F8664034E3}" srcOrd="4" destOrd="0" presId="urn:microsoft.com/office/officeart/2005/8/layout/StepDownProcess"/>
    <dgm:cxn modelId="{370E3FD4-B1AD-4EC4-84EE-8280613F2E01}" type="presParOf" srcId="{A0A1D25C-9406-480C-9171-24F8664034E3}" destId="{C8E5AE83-4C99-4136-A6E3-28B8C0C08597}" srcOrd="0" destOrd="0" presId="urn:microsoft.com/office/officeart/2005/8/layout/StepDownProcess"/>
    <dgm:cxn modelId="{7B6956ED-CECB-474F-9480-84872631690B}" type="presParOf" srcId="{A0A1D25C-9406-480C-9171-24F8664034E3}" destId="{065AB917-126D-4373-8EE9-C1D46155991D}" srcOrd="1" destOrd="0" presId="urn:microsoft.com/office/officeart/2005/8/layout/StepDownProcess"/>
    <dgm:cxn modelId="{63EC16DD-9A55-4822-BBC0-EAA8354D694A}" type="presParOf" srcId="{A0A1D25C-9406-480C-9171-24F8664034E3}" destId="{D3F811B0-2390-4E5F-9837-3E34998E8820}" srcOrd="2" destOrd="0" presId="urn:microsoft.com/office/officeart/2005/8/layout/StepDownProcess"/>
    <dgm:cxn modelId="{79BE60AD-7D7D-4431-8243-FDA29FCA50B8}" type="presParOf" srcId="{66013A4D-6A5F-4C53-A0C9-1CFC330419E6}" destId="{6D49A103-1BD5-4977-AF25-AB2E9AB84C44}" srcOrd="5" destOrd="0" presId="urn:microsoft.com/office/officeart/2005/8/layout/StepDownProcess"/>
    <dgm:cxn modelId="{EE701F21-F6DE-4A05-8623-3B60EFDBBB43}" type="presParOf" srcId="{66013A4D-6A5F-4C53-A0C9-1CFC330419E6}" destId="{7217217C-A547-4158-B23F-707F4192BA88}" srcOrd="6" destOrd="0" presId="urn:microsoft.com/office/officeart/2005/8/layout/StepDownProcess"/>
    <dgm:cxn modelId="{732B9670-138B-4B39-A597-5B537C38A5EB}" type="presParOf" srcId="{7217217C-A547-4158-B23F-707F4192BA88}" destId="{61D6B406-5FC6-471E-AF7C-051EAB917AD5}" srcOrd="0" destOrd="0" presId="urn:microsoft.com/office/officeart/2005/8/layout/StepDownProcess"/>
    <dgm:cxn modelId="{3361AA39-EE93-4AF2-BF3C-DA899DB4AD53}" type="presParOf" srcId="{7217217C-A547-4158-B23F-707F4192BA88}" destId="{0186799E-24A2-477D-B68D-CC7F9959707F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ED68F7-5405-46C8-9253-F714CDA4ACB3}">
      <dsp:nvSpPr>
        <dsp:cNvPr id="0" name=""/>
        <dsp:cNvSpPr/>
      </dsp:nvSpPr>
      <dsp:spPr>
        <a:xfrm rot="5400000">
          <a:off x="311270" y="1314544"/>
          <a:ext cx="1307542" cy="694953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E8A0CB-C18B-4AFF-9E0F-6D8551B420B9}">
      <dsp:nvSpPr>
        <dsp:cNvPr id="0" name=""/>
        <dsp:cNvSpPr/>
      </dsp:nvSpPr>
      <dsp:spPr>
        <a:xfrm>
          <a:off x="126512" y="322291"/>
          <a:ext cx="1267117" cy="826898"/>
        </a:xfrm>
        <a:prstGeom prst="roundRect">
          <a:avLst>
            <a:gd name="adj" fmla="val 16670"/>
          </a:avLst>
        </a:prstGeom>
        <a:solidFill>
          <a:srgbClr val="FFC00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ФОП ДО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ФАОП ДО</a:t>
          </a:r>
          <a:endParaRPr lang="ru-RU" sz="14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66885" y="362664"/>
        <a:ext cx="1186371" cy="746152"/>
      </dsp:txXfrm>
    </dsp:sp>
    <dsp:sp modelId="{C8F5F027-4023-403E-B4D1-AD878217C364}">
      <dsp:nvSpPr>
        <dsp:cNvPr id="0" name=""/>
        <dsp:cNvSpPr/>
      </dsp:nvSpPr>
      <dsp:spPr>
        <a:xfrm>
          <a:off x="1434345" y="320344"/>
          <a:ext cx="4602022" cy="1335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Приказами Министерства просвещения Российской Федерации были утверждены:</a:t>
          </a:r>
          <a:endParaRPr lang="ru-RU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от 24 ноября 2022г.№ 1022 «Федеральная адаптированная образовательная программа дошкольного образования для обучающихся с ограниченными возможностями здоровья»</a:t>
          </a:r>
          <a:endParaRPr lang="ru-RU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от 25 ноября 2022г. № 1028  «Федеральная образовательная программа дошкольного образования»</a:t>
          </a:r>
          <a:endParaRPr lang="ru-RU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600" kern="1200" dirty="0"/>
        </a:p>
      </dsp:txBody>
      <dsp:txXfrm>
        <a:off x="1434345" y="320344"/>
        <a:ext cx="4602022" cy="1335311"/>
      </dsp:txXfrm>
    </dsp:sp>
    <dsp:sp modelId="{3CB52254-C9CE-43DB-8F6E-AF153FE202BE}">
      <dsp:nvSpPr>
        <dsp:cNvPr id="0" name=""/>
        <dsp:cNvSpPr/>
      </dsp:nvSpPr>
      <dsp:spPr>
        <a:xfrm rot="5400000">
          <a:off x="3101202" y="4199430"/>
          <a:ext cx="920608" cy="611539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F5C3BD-E3D7-4452-A048-F1614FE8CBDB}">
      <dsp:nvSpPr>
        <dsp:cNvPr id="0" name=""/>
        <dsp:cNvSpPr/>
      </dsp:nvSpPr>
      <dsp:spPr>
        <a:xfrm>
          <a:off x="1325860" y="1695742"/>
          <a:ext cx="1323208" cy="872376"/>
        </a:xfrm>
        <a:prstGeom prst="roundRect">
          <a:avLst>
            <a:gd name="adj" fmla="val 16670"/>
          </a:avLst>
        </a:prstGeom>
        <a:solidFill>
          <a:srgbClr val="FFC00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Дорожная карта</a:t>
          </a:r>
          <a:endParaRPr lang="ru-RU" sz="14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368454" y="1738336"/>
        <a:ext cx="1238020" cy="787188"/>
      </dsp:txXfrm>
    </dsp:sp>
    <dsp:sp modelId="{F3FFFE56-5D96-4398-B0A4-57307610277E}">
      <dsp:nvSpPr>
        <dsp:cNvPr id="0" name=""/>
        <dsp:cNvSpPr/>
      </dsp:nvSpPr>
      <dsp:spPr>
        <a:xfrm>
          <a:off x="2777072" y="1619814"/>
          <a:ext cx="5391627" cy="1173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Приказы по ДОУ</a:t>
          </a:r>
          <a:endParaRPr lang="ru-RU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План работы рабочей группы</a:t>
          </a:r>
          <a:endParaRPr lang="ru-RU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Аналитическая деятельность / рекомендации </a:t>
          </a:r>
          <a:endParaRPr lang="ru-RU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777072" y="1619814"/>
        <a:ext cx="5391627" cy="1173211"/>
      </dsp:txXfrm>
    </dsp:sp>
    <dsp:sp modelId="{C8E5AE83-4C99-4136-A6E3-28B8C0C08597}">
      <dsp:nvSpPr>
        <dsp:cNvPr id="0" name=""/>
        <dsp:cNvSpPr/>
      </dsp:nvSpPr>
      <dsp:spPr>
        <a:xfrm rot="5400000">
          <a:off x="1874202" y="2995909"/>
          <a:ext cx="875277" cy="738996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5AB917-126D-4373-8EE9-C1D46155991D}">
      <dsp:nvSpPr>
        <dsp:cNvPr id="0" name=""/>
        <dsp:cNvSpPr/>
      </dsp:nvSpPr>
      <dsp:spPr>
        <a:xfrm>
          <a:off x="2528039" y="3067022"/>
          <a:ext cx="1741801" cy="955148"/>
        </a:xfrm>
        <a:prstGeom prst="roundRect">
          <a:avLst>
            <a:gd name="adj" fmla="val 16670"/>
          </a:avLst>
        </a:prstGeom>
        <a:solidFill>
          <a:srgbClr val="FFC00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Внедрение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ФОП ДО,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ФАОП ДО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(</a:t>
          </a:r>
          <a:r>
            <a:rPr lang="en-US" sz="14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 </a:t>
          </a:r>
          <a:r>
            <a:rPr lang="ru-RU" sz="14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этап)</a:t>
          </a:r>
        </a:p>
      </dsp:txBody>
      <dsp:txXfrm>
        <a:off x="2574674" y="3113657"/>
        <a:ext cx="1648531" cy="861878"/>
      </dsp:txXfrm>
    </dsp:sp>
    <dsp:sp modelId="{D3F811B0-2390-4E5F-9837-3E34998E8820}">
      <dsp:nvSpPr>
        <dsp:cNvPr id="0" name=""/>
        <dsp:cNvSpPr/>
      </dsp:nvSpPr>
      <dsp:spPr>
        <a:xfrm>
          <a:off x="5745856" y="3608419"/>
          <a:ext cx="657675" cy="5115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D6B406-5FC6-471E-AF7C-051EAB917AD5}">
      <dsp:nvSpPr>
        <dsp:cNvPr id="0" name=""/>
        <dsp:cNvSpPr/>
      </dsp:nvSpPr>
      <dsp:spPr>
        <a:xfrm>
          <a:off x="3895339" y="4591202"/>
          <a:ext cx="1355952" cy="632955"/>
        </a:xfrm>
        <a:prstGeom prst="roundRect">
          <a:avLst>
            <a:gd name="adj" fmla="val 16670"/>
          </a:avLst>
        </a:prstGeom>
        <a:solidFill>
          <a:srgbClr val="FFC00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 </a:t>
          </a:r>
          <a:r>
            <a:rPr lang="en-US" sz="14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II</a:t>
          </a:r>
          <a:r>
            <a:rPr lang="ru-RU" sz="14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этап пути</a:t>
          </a:r>
          <a:endParaRPr lang="ru-RU" sz="14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926243" y="4622106"/>
        <a:ext cx="1294144" cy="571147"/>
      </dsp:txXfrm>
    </dsp:sp>
    <dsp:sp modelId="{0186799E-24A2-477D-B68D-CC7F9959707F}">
      <dsp:nvSpPr>
        <dsp:cNvPr id="0" name=""/>
        <dsp:cNvSpPr/>
      </dsp:nvSpPr>
      <dsp:spPr>
        <a:xfrm>
          <a:off x="4473500" y="3274714"/>
          <a:ext cx="2820571" cy="5115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 Написание ОПДО, АОП ДО</a:t>
          </a:r>
          <a:endParaRPr lang="ru-RU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473500" y="3274714"/>
        <a:ext cx="2820571" cy="5115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83F540-BEF9-4BD3-A0C8-48F4E72C22B5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62BAD2-D467-43F2-BA30-5637AB2193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0341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 одной стороны, она утверждает, что можно реализовать любую мечту, даже двигаясь к ней столь медленно, как маленькая улитка.</a:t>
            </a:r>
          </a:p>
          <a:p>
            <a:r>
              <a:rPr lang="ru-RU" dirty="0" smtClean="0"/>
              <a:t>С другой – то, что достичь можно любую цель, если знать путь к ней и четко двигаться по нему.</a:t>
            </a:r>
          </a:p>
          <a:p>
            <a:r>
              <a:rPr lang="ru-RU" dirty="0" smtClean="0"/>
              <a:t>С третьей – она учит, что важно рассчитывать время и силы, если хочешь попасть в определенное место в определенный момент.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62BAD2-D467-43F2-BA30-5637AB2193DB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1153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266E-5F43-4DC5-AFCD-BFABE1D997BD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EF7336A-A265-4468-82DA-C5D6666F1A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3857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266E-5F43-4DC5-AFCD-BFABE1D997BD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7336A-A265-4468-82DA-C5D6666F1A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8606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266E-5F43-4DC5-AFCD-BFABE1D997BD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EF7336A-A265-4468-82DA-C5D6666F1A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448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266E-5F43-4DC5-AFCD-BFABE1D997BD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EF7336A-A265-4468-82DA-C5D6666F1A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793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266E-5F43-4DC5-AFCD-BFABE1D997BD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EF7336A-A265-4468-82DA-C5D6666F1A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2274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266E-5F43-4DC5-AFCD-BFABE1D997BD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7336A-A265-4468-82DA-C5D6666F1A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300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266E-5F43-4DC5-AFCD-BFABE1D997BD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7336A-A265-4468-82DA-C5D6666F1A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6325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266E-5F43-4DC5-AFCD-BFABE1D997BD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7336A-A265-4468-82DA-C5D6666F1A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3575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266E-5F43-4DC5-AFCD-BFABE1D997BD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EF7336A-A265-4468-82DA-C5D6666F1A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0524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266E-5F43-4DC5-AFCD-BFABE1D997BD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EF7336A-A265-4468-82DA-C5D6666F1A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4982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266E-5F43-4DC5-AFCD-BFABE1D997BD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EF7336A-A265-4468-82DA-C5D6666F1AFC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106665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266E-5F43-4DC5-AFCD-BFABE1D997BD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EF7336A-A265-4468-82DA-C5D6666F1A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94727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266E-5F43-4DC5-AFCD-BFABE1D997BD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EF7336A-A265-4468-82DA-C5D6666F1AFC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46532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266E-5F43-4DC5-AFCD-BFABE1D997BD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EF7336A-A265-4468-82DA-C5D6666F1A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99266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266E-5F43-4DC5-AFCD-BFABE1D997BD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7336A-A265-4468-82DA-C5D6666F1A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9763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266E-5F43-4DC5-AFCD-BFABE1D997BD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7336A-A265-4468-82DA-C5D6666F1A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919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49266E-5F43-4DC5-AFCD-BFABE1D997BD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EF7336A-A265-4468-82DA-C5D6666F1A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5604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75477" y="1841740"/>
            <a:ext cx="8915399" cy="2262781"/>
          </a:xfrm>
        </p:spPr>
        <p:txBody>
          <a:bodyPr>
            <a:normAutofit/>
          </a:bodyPr>
          <a:lstStyle/>
          <a:p>
            <a:pPr algn="just"/>
            <a:r>
              <a:rPr lang="ru-RU" sz="4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</a:t>
            </a:r>
            <a:r>
              <a:rPr lang="ru-RU" sz="4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хочешь идти новым путем, ты должен проложить его </a:t>
            </a:r>
            <a:r>
              <a:rPr lang="ru-RU" sz="4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</a:t>
            </a:r>
            <a:endParaRPr lang="ru-RU" sz="4800" dirty="0">
              <a:solidFill>
                <a:schemeClr val="accent1">
                  <a:lumMod val="60000"/>
                  <a:lumOff val="4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89213" y="1079557"/>
            <a:ext cx="8915399" cy="1103724"/>
          </a:xfrm>
        </p:spPr>
        <p:txBody>
          <a:bodyPr>
            <a:normAutofit lnSpcReduction="10000"/>
          </a:bodyPr>
          <a:lstStyle/>
          <a:p>
            <a:endParaRPr lang="ru-RU" dirty="0" smtClean="0"/>
          </a:p>
          <a:p>
            <a:endParaRPr lang="ru-RU" dirty="0"/>
          </a:p>
          <a:p>
            <a:pPr algn="r"/>
            <a:r>
              <a:rPr lang="en-US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II</a:t>
            </a:r>
            <a:r>
              <a:rPr lang="ru-RU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ПЕДАГОГИЧЕСКИЙ СОВЕТ</a:t>
            </a:r>
            <a:endParaRPr lang="ru-RU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835" y="5340520"/>
            <a:ext cx="2037271" cy="1381882"/>
          </a:xfrm>
          <a:prstGeom prst="rect">
            <a:avLst/>
          </a:prstGeom>
        </p:spPr>
      </p:pic>
      <p:sp>
        <p:nvSpPr>
          <p:cNvPr id="6" name="Подзаголовок 2"/>
          <p:cNvSpPr txBox="1">
            <a:spLocks/>
          </p:cNvSpPr>
          <p:nvPr/>
        </p:nvSpPr>
        <p:spPr>
          <a:xfrm>
            <a:off x="8044303" y="3516613"/>
            <a:ext cx="3546573" cy="135009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 smtClean="0"/>
          </a:p>
          <a:p>
            <a:endParaRPr lang="ru-RU" dirty="0" smtClean="0"/>
          </a:p>
          <a:p>
            <a:pPr algn="r"/>
            <a:r>
              <a:rPr lang="ru-RU" sz="16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(Стив Джобс)</a:t>
            </a:r>
            <a:endParaRPr lang="ru-RU" sz="1600" b="1" dirty="0">
              <a:solidFill>
                <a:schemeClr val="accent1">
                  <a:lumMod val="60000"/>
                  <a:lumOff val="4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6331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3967" y="97899"/>
            <a:ext cx="8911687" cy="48007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Первый этап пути к успеху</a:t>
            </a:r>
            <a:endParaRPr lang="ru-RU" b="1" dirty="0">
              <a:solidFill>
                <a:schemeClr val="accent1">
                  <a:lumMod val="60000"/>
                  <a:lumOff val="4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5024600"/>
              </p:ext>
            </p:extLst>
          </p:nvPr>
        </p:nvGraphicFramePr>
        <p:xfrm>
          <a:off x="1489746" y="968789"/>
          <a:ext cx="9505908" cy="5827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4533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1321" t="20125" r="13459"/>
          <a:stretch/>
        </p:blipFill>
        <p:spPr>
          <a:xfrm>
            <a:off x="310551" y="1395623"/>
            <a:ext cx="2579299" cy="2054165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19728" t="19949" r="19140"/>
          <a:stretch/>
        </p:blipFill>
        <p:spPr>
          <a:xfrm>
            <a:off x="2592925" y="2107002"/>
            <a:ext cx="2096219" cy="205871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/>
          <a:srcRect l="7256" t="19720" r="7965"/>
          <a:stretch/>
        </p:blipFill>
        <p:spPr>
          <a:xfrm>
            <a:off x="4606505" y="3051221"/>
            <a:ext cx="2907103" cy="206460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/>
          <a:srcRect l="8116" t="21188" r="7859"/>
          <a:stretch/>
        </p:blipFill>
        <p:spPr>
          <a:xfrm>
            <a:off x="7048768" y="3811798"/>
            <a:ext cx="2881223" cy="202683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/>
          <a:srcRect l="11866" t="18505" r="11656" b="6023"/>
          <a:stretch/>
        </p:blipFill>
        <p:spPr>
          <a:xfrm>
            <a:off x="9480431" y="4658264"/>
            <a:ext cx="2622430" cy="1940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49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431985" y="819509"/>
            <a:ext cx="9708367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059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25477" y="1082241"/>
            <a:ext cx="9675812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</a:t>
            </a:r>
            <a:r>
              <a:rPr lang="ru-RU" sz="4000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 любите свою работу, вы будете каждый день стараться делать ее как можно лучше, и очень скоро все вокруг заразятся вашей страстью — как </a:t>
            </a:r>
            <a:r>
              <a:rPr lang="ru-RU" sz="4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болезнью</a:t>
            </a:r>
          </a:p>
          <a:p>
            <a:pPr marL="0" indent="0" algn="r">
              <a:buNone/>
            </a:pP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(Сэм </a:t>
            </a:r>
            <a:r>
              <a:rPr lang="ru-RU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Уолтон</a:t>
            </a: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2006" y="4651354"/>
            <a:ext cx="2487732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524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63529" y="192789"/>
            <a:ext cx="8911687" cy="62672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Важно:</a:t>
            </a:r>
            <a:endParaRPr lang="ru-RU" b="1" dirty="0">
              <a:solidFill>
                <a:schemeClr val="accent1">
                  <a:lumMod val="60000"/>
                  <a:lumOff val="4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43199" y="1666468"/>
            <a:ext cx="8635729" cy="4648068"/>
          </a:xfrm>
        </p:spPr>
        <p:txBody>
          <a:bodyPr>
            <a:normAutofit/>
          </a:bodyPr>
          <a:lstStyle/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Федеральный закон от </a:t>
            </a:r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24.09.2022 № 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371-ФЗ «О внесении изменений в Федеральный закон «Об образовании в Российской Федерации» и статью 1 Федерального закона «Об обязательных требованиях в Российской Федерации</a:t>
            </a:r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lang="ru-RU" sz="20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Федеральный 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государственный образовательный стандарт </a:t>
            </a:r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дошкольного образования (ФГОС </a:t>
            </a:r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ДО, приказ </a:t>
            </a:r>
            <a:r>
              <a:rPr lang="ru-RU" sz="20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Минпросвещения</a:t>
            </a:r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от 08.11.2022 № </a:t>
            </a:r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955</a:t>
            </a:r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  <a:endParaRPr lang="ru-RU" sz="20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Федеральная адаптированная образовательная программа 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дошкольного образования для обучающихся с ограниченными возможностями </a:t>
            </a:r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здоровья (ФАОП </a:t>
            </a:r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ДО, приказ </a:t>
            </a:r>
            <a:r>
              <a:rPr lang="ru-RU" sz="20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Минпросвещения</a:t>
            </a:r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от 24.11.2022 № 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1022 </a:t>
            </a:r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  <a:endParaRPr lang="ru-RU" sz="20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Федеральная образовательная программа дошкольного образования (ФОП </a:t>
            </a:r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ДО, приказ </a:t>
            </a:r>
            <a:r>
              <a:rPr lang="ru-RU" sz="20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Минпросвещения</a:t>
            </a:r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от 25.11.2022 </a:t>
            </a:r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№ </a:t>
            </a:r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1028).</a:t>
            </a:r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700" y="4899804"/>
            <a:ext cx="2024062" cy="1874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2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480094" y="1265087"/>
            <a:ext cx="8915400" cy="3778250"/>
          </a:xfrm>
        </p:spPr>
        <p:txBody>
          <a:bodyPr/>
          <a:lstStyle/>
          <a:p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Методические </a:t>
            </a:r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рекомендации по планированию и реализации образовательной деятельности ДОО в соответствии с ФОП ДО (</a:t>
            </a:r>
            <a:r>
              <a:rPr lang="ru-RU" sz="20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Минпросвещения</a:t>
            </a:r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Москва, </a:t>
            </a:r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2023 г</a:t>
            </a:r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.)</a:t>
            </a: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Рекомендации по формированию инфраструктуры ДОО и комплектации учебно-методических материалов в целях реализации образовательных программ дошкольного образования (</a:t>
            </a:r>
            <a:r>
              <a:rPr lang="ru-RU" sz="20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Минпросвещения</a:t>
            </a:r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Институт возрастной физиологии Российской академии образования /Лаборатория дошкольного образования. Москва, 2022 г.)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7" t="14377" r="5382" b="22830"/>
          <a:stretch/>
        </p:blipFill>
        <p:spPr>
          <a:xfrm>
            <a:off x="1302587" y="5238361"/>
            <a:ext cx="1923692" cy="1345722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463529" y="192789"/>
            <a:ext cx="8911687" cy="62672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b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Важно:</a:t>
            </a:r>
            <a:endParaRPr lang="ru-RU" b="1" dirty="0">
              <a:solidFill>
                <a:schemeClr val="accent1">
                  <a:lumMod val="60000"/>
                  <a:lumOff val="4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35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764</TotalTime>
  <Words>274</Words>
  <Application>Microsoft Office PowerPoint</Application>
  <PresentationFormat>Широкоэкранный</PresentationFormat>
  <Paragraphs>37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Century Gothic</vt:lpstr>
      <vt:lpstr>Wingdings 3</vt:lpstr>
      <vt:lpstr>Легкий дым</vt:lpstr>
      <vt:lpstr>Если хочешь идти новым путем, ты должен проложить его сам</vt:lpstr>
      <vt:lpstr>Первый этап пути к успеху</vt:lpstr>
      <vt:lpstr>Презентация PowerPoint</vt:lpstr>
      <vt:lpstr>Презентация PowerPoint</vt:lpstr>
      <vt:lpstr>Презентация PowerPoint</vt:lpstr>
      <vt:lpstr>Важно: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«Если хочешь идти новым путем, ты должен проложить его сам»</dc:title>
  <dc:creator>ЦРСО</dc:creator>
  <cp:lastModifiedBy>Tatijana N. Osadchaja</cp:lastModifiedBy>
  <cp:revision>34</cp:revision>
  <dcterms:created xsi:type="dcterms:W3CDTF">2023-09-09T08:21:47Z</dcterms:created>
  <dcterms:modified xsi:type="dcterms:W3CDTF">2023-10-12T09:40:19Z</dcterms:modified>
</cp:coreProperties>
</file>