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71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4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60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7C3BEF-0C3B-4657-989B-6076A6BD2C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A1F6FD5-563E-4064-8239-73359142BE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4B03E21-D22D-459C-A4FC-42057E1A6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03FE17-1DE4-4B65-83CC-0708BDA8B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F9CA2A-55F4-4C0D-92EF-6FE27FE84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797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6A145-9C2D-4387-BB43-11F577954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12F369-D590-4905-BBDB-C832A73D8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2538CB-110B-4DFB-AE19-C71F1B728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EF6DE2-6F7F-472A-B12C-9F1C10251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AFED07-CBA9-42D3-990F-3B0F7024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895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B22D4D-6CE2-4D67-84A2-C217833CF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16EF87-1453-4504-8A9E-9D830F8FA0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7CB146-DA58-4293-8E77-15FC35C6D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FFE11A-7AC6-4138-A113-CE8A2B679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39D7CF-B0D6-4294-8513-9A1E03F0E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51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A9DCA2-8DD7-44A2-B2C0-190F73ACC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F368E1-0977-4256-8C6F-6F3B7536F8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C5982C3-C653-4C54-9A1B-1D0D3D1B58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8B039A-7E28-4A4C-91ED-D81D42E42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89BC22-CF2A-4F07-B8AD-0C8BB02F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3474CD1-846A-4AB8-A3F5-902DED6A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822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E6ECD-F036-481E-953A-C402A625D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50D3535-959D-450D-A4B8-62C224BBD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D9DDC0-C342-4BDB-A818-71FE099AE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8598E7E-1986-445A-8FA4-231F2B41A2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4AD3043-356B-4C4D-B281-9E41B8EEDF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E2DF84B-6075-49F8-BBAD-37A56A11F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0494F48-B0DD-4456-A391-F450E3D3A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F0481B1-D491-4A16-9FF9-FE8586E57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48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7AF130-F77B-45D5-9543-9F1E863BF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4E45BF7-180F-4474-909C-486C1B704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0A2E83C-11FE-4F22-9AEB-F789FBBA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1E27C7B-D308-402C-876C-96DFF2FBB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095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A3EACB2-C313-45EE-B138-0857683C9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4099499-5FA1-406C-9E79-B53B5C172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8286DB4-8374-4227-A050-BDA6D6A87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77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42D968-3A79-4864-8C3C-2F07EB309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A799E2-C859-4586-B517-64C82BE40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EEBF61D-DE4D-4723-AFFD-A9FF61A38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E5B5381-6691-4DDB-A25A-A7D4E604A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B46AB2D-DB98-4AB4-B2C6-CF54D7FBB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3B6164-A980-43C9-9F15-B778CE49D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102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CFF2CD-801D-4401-8AD3-B412F5B41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4F5368D-F2E8-4305-9144-1805F5FC6D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087AABA-25EF-4DF3-AD45-7DD1843A8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641B63-9196-4B77-AB03-1A6E71A76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D1C01E-7CE7-40D2-B7E9-4179A34A9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8632322-42C7-438A-B431-48E02D949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615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067AF-93BB-4523-ACF3-837CAB435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5294EC9-A5A1-4F61-AACD-3CD6CB578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415381-DCAB-41E4-BB21-AC029EC3D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C86108-F578-48EF-9D88-11DA0A588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6E4843-AF5A-4D1B-AF9A-AA8607D5A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148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F0339D0-7813-433D-8D09-C05112A59E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66BB816-4D7D-441F-B095-172193E71A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90B4D5-6014-48BC-94D0-783543985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AD6EA6-A70B-4418-9EC6-0E2B5EB61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AC79CA-37BB-4233-9AE9-96512C170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205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45ADF2-0911-494B-BC5A-1F66CBAF7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33704EC-B1EC-43FA-9B6D-AB88AE724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A22E99-6445-42D6-93C6-D08137085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746A5-66C6-4E8B-A05A-DCB600E3636C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DF8D96-797F-472C-BF69-7E236B5885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4897B7-176E-473E-87B4-969B097FDA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AA4F9-87E0-4431-9D22-979D05FCF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155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my-calend.ru/holidays/vsemirnyy-den-psihicheskogo-zdorovya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cloud.mail.ru/public/7gyY/XLxHDwrKo" TargetMode="External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66D8E22-5193-4B6E-AFFB-87DD75E7A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229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ADF818-B4A1-42E2-9274-3893B525B177}"/>
              </a:ext>
            </a:extLst>
          </p:cNvPr>
          <p:cNvSpPr txBox="1"/>
          <p:nvPr/>
        </p:nvSpPr>
        <p:spPr>
          <a:xfrm>
            <a:off x="0" y="-7832"/>
            <a:ext cx="12191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ПРОФЕССИОНАЛЬНОЕ ОБРАЗОВАТЕЛЬНОЕ УЧРЕЖДЕНИЕ «ДОНЕЦКИЙ ТЕХНИКУМ СФЕРЫ УСЛУГ»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1983FB-1EE7-4545-BFE0-DEFEFC486569}"/>
              </a:ext>
            </a:extLst>
          </p:cNvPr>
          <p:cNvSpPr txBox="1"/>
          <p:nvPr/>
        </p:nvSpPr>
        <p:spPr>
          <a:xfrm>
            <a:off x="5434642" y="6504317"/>
            <a:ext cx="67573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СОВЕТНИК ДИРЕКТОРА ПО ВОСПИТАНИЮ ЯЛАНСКАЯ ОЛЬГА ЛЕОНИДОВНА</a:t>
            </a:r>
          </a:p>
        </p:txBody>
      </p:sp>
    </p:spTree>
    <p:extLst>
      <p:ext uri="{BB962C8B-B14F-4D97-AF65-F5344CB8AC3E}">
        <p14:creationId xmlns:p14="http://schemas.microsoft.com/office/powerpoint/2010/main" val="2952310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8486179-6B52-4FB0-A549-9EAAEA798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7278" cy="14909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C6AD6F-BDF3-463E-BE88-A76B5F69A569}"/>
              </a:ext>
            </a:extLst>
          </p:cNvPr>
          <p:cNvSpPr txBox="1"/>
          <p:nvPr/>
        </p:nvSpPr>
        <p:spPr>
          <a:xfrm>
            <a:off x="2449902" y="224287"/>
            <a:ext cx="97420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обратить внимание людей на заботу о здоровье и необходимость профилактики заболеваний.</a:t>
            </a:r>
          </a:p>
          <a:p>
            <a:pPr algn="just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ознакомить студентов с историей праздника и его значением.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8C269F-CE20-4412-9148-B98F955AAFF6}"/>
              </a:ext>
            </a:extLst>
          </p:cNvPr>
          <p:cNvSpPr txBox="1"/>
          <p:nvPr/>
        </p:nvSpPr>
        <p:spPr>
          <a:xfrm>
            <a:off x="374073" y="1808018"/>
            <a:ext cx="858289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задач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Всемирной организации здравоохранения заключается в обеспечении доступа не только к медицинской помощи, но и к информации, обеспечивающей общую защиту от потенциальных угроз. Эта функция реализуется через всемирные дни здоровья.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F46794-3FB7-4939-9EA1-7CA0994D7D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7489" y="2005268"/>
            <a:ext cx="2212620" cy="190171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3C481D-3303-44FA-8763-1C3E46925F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278" y="4164646"/>
            <a:ext cx="2550413" cy="250375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C8CD49-EBB3-4017-8DC1-3D105EA840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0951" y="4117056"/>
            <a:ext cx="2550413" cy="246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49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1D98D48-0277-417F-851D-AB3AC81AA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D9DD99-7B51-4F38-AAAA-35D1993DE45A}"/>
              </a:ext>
            </a:extLst>
          </p:cNvPr>
          <p:cNvSpPr txBox="1"/>
          <p:nvPr/>
        </p:nvSpPr>
        <p:spPr>
          <a:xfrm>
            <a:off x="2085013" y="0"/>
            <a:ext cx="1010698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Всемирный день здоровья отмечается 7 апреля и является важным праздником для каждого, кто заботится о своём благополучии, здоровом теле и крепком духе, а также стремится к защите окружающей среды, что непосредственно влияет на укрепление здоровья общества в целом.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40B947-75F4-43EC-94AA-9E5F83D85623}"/>
              </a:ext>
            </a:extLst>
          </p:cNvPr>
          <p:cNvSpPr txBox="1"/>
          <p:nvPr/>
        </p:nvSpPr>
        <p:spPr>
          <a:xfrm>
            <a:off x="0" y="2246769"/>
            <a:ext cx="12192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каждым десятилетием продолжительность жизни человека увеличивается, благодаря постоянному развитию, совершенствованию медицины и регулярным открытиям в этой области.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214C5D-A149-4ABF-9CB3-AC9092675AEF}"/>
              </a:ext>
            </a:extLst>
          </p:cNvPr>
          <p:cNvSpPr txBox="1"/>
          <p:nvPr/>
        </p:nvSpPr>
        <p:spPr>
          <a:xfrm>
            <a:off x="0" y="3631764"/>
            <a:ext cx="1219199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обязанности ВОЗ входит разработка научных программ и исследований, создание медицинских стандартов, оценка ситуации в области здравоохранения и принятие мер для её улучшения. В эту же дату появился Всемирный день здоровья. Прежде всего день имеет пропагандистский характер, так как призван рассказать о необходимости активного образа жизни, правильного питания, своевременной диагностики и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578809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8EC02A-5562-461F-A61C-C390128214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1B38CE-A968-4E1E-9F66-E4EEC1AADADD}"/>
              </a:ext>
            </a:extLst>
          </p:cNvPr>
          <p:cNvSpPr txBox="1"/>
          <p:nvPr/>
        </p:nvSpPr>
        <p:spPr>
          <a:xfrm>
            <a:off x="2415397" y="155275"/>
            <a:ext cx="5313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ПРАЗДНИКА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3C8EC7E-F6B0-42CB-872B-1F039954B4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9652" y="679892"/>
            <a:ext cx="4127350" cy="38895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7DAC2F-40DC-4F85-BD6A-B69E2078A247}"/>
              </a:ext>
            </a:extLst>
          </p:cNvPr>
          <p:cNvSpPr txBox="1"/>
          <p:nvPr/>
        </p:nvSpPr>
        <p:spPr>
          <a:xfrm>
            <a:off x="0" y="1493649"/>
            <a:ext cx="805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послевоенные годы остро стояли вопросы восстановления подорванного здоровья как военнослужащих, так и простого народа во многих странах, пострадавших от войны. Это стало поводом  для объединения медиков многих стран во Всемирную Организацию Здравоохранения. Событие датировано 1948 годом, 7 апреля был принят устав организации.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BA93ED-A074-48B7-BA04-163979BD84D6}"/>
              </a:ext>
            </a:extLst>
          </p:cNvPr>
          <p:cNvSpPr txBox="1"/>
          <p:nvPr/>
        </p:nvSpPr>
        <p:spPr>
          <a:xfrm>
            <a:off x="1" y="4969042"/>
            <a:ext cx="1218700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Именно этот день в дальнейшем стал датой празднования Всемирного дня здоровья, который начали отмечать с 1950 года.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первой же ассамблее была выдвинута и поддержана инициатива о глобальной пропаганде здорового образа жизни.</a:t>
            </a:r>
          </a:p>
        </p:txBody>
      </p:sp>
    </p:spTree>
    <p:extLst>
      <p:ext uri="{BB962C8B-B14F-4D97-AF65-F5344CB8AC3E}">
        <p14:creationId xmlns:p14="http://schemas.microsoft.com/office/powerpoint/2010/main" val="370392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040BAE-637B-45C4-8BF8-F97DCB2CA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96C593-C188-49B7-B24D-1900632D3E8F}"/>
              </a:ext>
            </a:extLst>
          </p:cNvPr>
          <p:cNvSpPr txBox="1"/>
          <p:nvPr/>
        </p:nvSpPr>
        <p:spPr>
          <a:xfrm>
            <a:off x="2846716" y="224288"/>
            <a:ext cx="56071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ЗДОРОВЬЕ В МАССЫ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A6122BF-FD0E-45A3-BA9D-7BA1D1D54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3478" y="1309395"/>
            <a:ext cx="3988522" cy="46760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A987D12-52F6-4699-9299-D35FBD5AB273}"/>
              </a:ext>
            </a:extLst>
          </p:cNvPr>
          <p:cNvSpPr txBox="1"/>
          <p:nvPr/>
        </p:nvSpPr>
        <p:spPr>
          <a:xfrm>
            <a:off x="0" y="1454310"/>
            <a:ext cx="8203478" cy="5158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Всемирный день здоровья – это глобальная кампания, которая направлена на привлечение внимания каждого жителя нашей планеты к проблемам здоровья и здравоохранения.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и в течение всего года ВОЗ организует международные, региональные и местные мероприятия для привлечения внимания к выбранной приоритетной области здравоохранения.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тысячи людей отмечают важность здоровья для продуктивной и счастливой жизни.</a:t>
            </a:r>
          </a:p>
        </p:txBody>
      </p:sp>
    </p:spTree>
    <p:extLst>
      <p:ext uri="{BB962C8B-B14F-4D97-AF65-F5344CB8AC3E}">
        <p14:creationId xmlns:p14="http://schemas.microsoft.com/office/powerpoint/2010/main" val="1541665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52654A-218E-4F94-84CD-ACB8A2369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3E7C2C-0F4F-4AF6-BE14-F261633224CB}"/>
              </a:ext>
            </a:extLst>
          </p:cNvPr>
          <p:cNvSpPr txBox="1"/>
          <p:nvPr/>
        </p:nvSpPr>
        <p:spPr>
          <a:xfrm>
            <a:off x="2085013" y="1"/>
            <a:ext cx="1010698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Всемирной организации здравоохранения наиболее угрожающие и потенциально опасные проблемы человечества «получили» свои даты и также являются ежегодными: 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детей, проблемы рака и туберкулеза, борьба с табакокурением и употреблением наркотиков, охрана окружающей среды и предотвращение техногенных катастроф и т. д.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FF4922-E849-4986-A087-AA6121720A1A}"/>
              </a:ext>
            </a:extLst>
          </p:cNvPr>
          <p:cNvSpPr txBox="1"/>
          <p:nvPr/>
        </p:nvSpPr>
        <p:spPr>
          <a:xfrm>
            <a:off x="2932981" y="3278038"/>
            <a:ext cx="885070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Ежегодно по всей планете стартуют мероприятия,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Посвященные 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World Health Day: встречай и не болей!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5B1DFD-733A-4690-9982-985142313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80" y="4211448"/>
            <a:ext cx="3387167" cy="245780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B94B4EA-B804-4FE3-A165-24B2CB74DE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287165"/>
            <a:ext cx="3387167" cy="245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075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81620E-D605-4F96-A7B2-793AC7DF1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0A847E-51D5-4132-BBC1-42371237F8F0}"/>
              </a:ext>
            </a:extLst>
          </p:cNvPr>
          <p:cNvSpPr txBox="1"/>
          <p:nvPr/>
        </p:nvSpPr>
        <p:spPr>
          <a:xfrm>
            <a:off x="2085013" y="396815"/>
            <a:ext cx="9940210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марте весь мир объединяется для концентрации внимания на болезни туберкулезом (24 марта).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Апрель — самый «богатый» на здоровье месяц. Кроме главного, Всемирного дня здоровья, во всех странах отмечают день борьбы с малярией (25 апреля). Заканчивается месяц неделей иммунизации (24-30).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мае курящие люди нашей планеты стараются отказаться хотя бы на один день от табака – 31 мая.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14 июня во всех городах открываются дополнительные оперативные станции переливания крови – День донора.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день борьбы с гепатитом – 28 июля – во многих больницах предлагают бесплатно пройти необходимое обследование всем желающим.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мире, где даже обычный ГРИПП мы привыкли лечить антибиотиками, их использованию, правилам и советам, уделяется особое внимание. С 12 по 18 ноября принято проводить неделю, посвященную данным вопросам.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Последний месяц года начинается со Всемирного дня борьбы со СПИДом (1 декабря).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E6745A6-C724-4685-8463-14CBC107F2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5072723"/>
            <a:ext cx="2085013" cy="178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251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FBEC3E7-9E40-4FCC-BD07-9C409E582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5CBE87-D1FD-4D47-AA9F-BE95C647E76C}"/>
              </a:ext>
            </a:extLst>
          </p:cNvPr>
          <p:cNvSpPr txBox="1"/>
          <p:nvPr/>
        </p:nvSpPr>
        <p:spPr>
          <a:xfrm>
            <a:off x="2265218" y="0"/>
            <a:ext cx="992678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нашей стране государство разрабатывает различные проекты и программы для улучшения здоровья нации: национальные проекты «Демография» и «Здравоохранение» в 2019–2023 годах были сфокусированы на профилактике заболеваний и сохранении общественного здоровья.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0D3AF5-E639-447F-8DDD-99DFA05E3437}"/>
              </a:ext>
            </a:extLst>
          </p:cNvPr>
          <p:cNvSpPr txBox="1"/>
          <p:nvPr/>
        </p:nvSpPr>
        <p:spPr>
          <a:xfrm>
            <a:off x="145473" y="2246769"/>
            <a:ext cx="1186641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эффективной профилактики нужно было создать не только соответствующую медицинскую инфраструктуру, но и систему мотивации, корректировки поведения, формирования привычки. Исчезла массовая реклама вредоносных веществ, создана сеть региональных центров укрепления общественного здоровья и медицинской профилактики, пересмотрены нормативные документы, протоколы действий медицинского персонала, введена традиционная всероссийская акция «10 000 шагов к здоровью», вернули ГТО, оборудованы пешие и велосипедные маршруты для населения, существуют льготы на посещение бассейнов, спортивных комплексов, устанавливаются спортивные зоны. </a:t>
            </a:r>
          </a:p>
        </p:txBody>
      </p:sp>
    </p:spTree>
    <p:extLst>
      <p:ext uri="{BB962C8B-B14F-4D97-AF65-F5344CB8AC3E}">
        <p14:creationId xmlns:p14="http://schemas.microsoft.com/office/powerpoint/2010/main" val="2725215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23AD650-13C0-42DD-A16B-0CDF1F89BB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6459"/>
            <a:ext cx="1679944" cy="13253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2863AE-50DF-4D3D-AB96-349CFE4A6DF5}"/>
              </a:ext>
            </a:extLst>
          </p:cNvPr>
          <p:cNvSpPr txBox="1"/>
          <p:nvPr/>
        </p:nvSpPr>
        <p:spPr>
          <a:xfrm>
            <a:off x="1371600" y="241540"/>
            <a:ext cx="10815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 ВЛИЯЮЩИЕ НА ЗДОРОВЬЕ ЧЕЛОВЕКА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DC3E7CF-FEA8-4681-88AC-C07A0B0D3B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569"/>
          <a:stretch/>
        </p:blipFill>
        <p:spPr>
          <a:xfrm>
            <a:off x="2043097" y="1493649"/>
            <a:ext cx="9845614" cy="488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498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7EBCB5B-9CA2-485E-9EBB-F2A8D712B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A74D0D-DA82-4813-81BA-95C30A0FF0D6}"/>
              </a:ext>
            </a:extLst>
          </p:cNvPr>
          <p:cNvSpPr txBox="1"/>
          <p:nvPr/>
        </p:nvSpPr>
        <p:spPr>
          <a:xfrm>
            <a:off x="2573079" y="297712"/>
            <a:ext cx="8357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ДЛЯ СОХРАНЕНИЯ ЗДОРОВЬЯ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C7614E-C5DC-4AB6-B4AE-3FBEB3A4389D}"/>
              </a:ext>
            </a:extLst>
          </p:cNvPr>
          <p:cNvSpPr txBox="1"/>
          <p:nvPr/>
        </p:nvSpPr>
        <p:spPr>
          <a:xfrm>
            <a:off x="1" y="1493649"/>
            <a:ext cx="11865934" cy="3865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Необходимо: каждые полгода проходить комплексное обследование; заниматься спортом (даже зарядка дома или прогулки пешком на работу); 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отказаться иногда от любимой, но вредной пищи; 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 в неделю устраивать организму выходной – выспаться, не перегружать заботами, тяжелой едой и алкоголем. Обратите внимание! Не лишним будет в теплое время года больше времени проводить на свежем воздухе и есть фруктовые и овощные витамины.</a:t>
            </a:r>
            <a:b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987BD8-8D04-4802-BC07-71FCDD97A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781" y="5286786"/>
            <a:ext cx="7273637" cy="154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95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BC04E83-E995-42A9-BF03-CDB574903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5A2AD8-F275-4E41-B588-C464FCF46E67}"/>
              </a:ext>
            </a:extLst>
          </p:cNvPr>
          <p:cNvSpPr txBox="1"/>
          <p:nvPr/>
        </p:nvSpPr>
        <p:spPr>
          <a:xfrm>
            <a:off x="2992582" y="290945"/>
            <a:ext cx="61566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ГИГИЕНА ТРУДА И ОТДЫХА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8ADE57-9ACF-47D1-AFB6-BF058F17420D}"/>
              </a:ext>
            </a:extLst>
          </p:cNvPr>
          <p:cNvSpPr txBox="1"/>
          <p:nvPr/>
        </p:nvSpPr>
        <p:spPr>
          <a:xfrm>
            <a:off x="6546273" y="1080655"/>
            <a:ext cx="5424053" cy="89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1313" algn="l" defTabSz="449263" rtl="0" eaLnBrk="1" fontAlgn="base" latinLnBrk="0" hangingPunct="1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ru-RU" alt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   После физической и умственной работы нужно отдохнуть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36E1A0-DF3C-45B6-9794-2B083E0D2F71}"/>
              </a:ext>
            </a:extLst>
          </p:cNvPr>
          <p:cNvSpPr txBox="1"/>
          <p:nvPr/>
        </p:nvSpPr>
        <p:spPr>
          <a:xfrm>
            <a:off x="166255" y="5177902"/>
            <a:ext cx="4322617" cy="1294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1313" algn="l" defTabSz="449263" rtl="0" eaLnBrk="1" fontAlgn="base" latinLnBrk="0" hangingPunct="1">
              <a:lnSpc>
                <a:spcPct val="93000"/>
              </a:lnSpc>
              <a:spcBef>
                <a:spcPts val="1425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ru-RU" alt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   Чередование труда и отдыха обеспечивает восстановление сил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E765F03-8BF6-4B30-825C-D641E594D9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" y="1611046"/>
            <a:ext cx="5770419" cy="35668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74E9BD9-143C-4883-982D-CCB2F4E52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179424"/>
            <a:ext cx="5770419" cy="399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20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78E63AF-D4B8-48B9-8C55-1D8D8CAABF71}"/>
              </a:ext>
            </a:extLst>
          </p:cNvPr>
          <p:cNvSpPr txBox="1"/>
          <p:nvPr/>
        </p:nvSpPr>
        <p:spPr>
          <a:xfrm>
            <a:off x="2369127" y="754896"/>
            <a:ext cx="964276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—воздействие на организм человека различными природными факторами: воздухом, водой,  солнцем, низкими и высокими температурами, с целью повышения функциональных резервов организма и его устойчивости к неблагоприятному воздействию этих факторов.</a:t>
            </a:r>
            <a:b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DD7E48B-CF0C-4F13-A23B-2FA47D5EC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974E56D-FE42-46B2-AEE3-08B63311D580}"/>
              </a:ext>
            </a:extLst>
          </p:cNvPr>
          <p:cNvSpPr txBox="1"/>
          <p:nvPr/>
        </p:nvSpPr>
        <p:spPr>
          <a:xfrm>
            <a:off x="4146698" y="170121"/>
            <a:ext cx="3962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ЗАКАЛИВАНИЕ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06D9C8A-CB33-4B72-8C0B-29113F820E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69" y="3010986"/>
            <a:ext cx="5039396" cy="378458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3FDB357-7312-4B04-97F0-3C564D5FF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9988" y="2951040"/>
            <a:ext cx="5421903" cy="390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1032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2DBBCEB-7507-4A85-9196-B06644666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CB3052-13F3-4CDC-B87A-E632A19F20A0}"/>
              </a:ext>
            </a:extLst>
          </p:cNvPr>
          <p:cNvSpPr txBox="1"/>
          <p:nvPr/>
        </p:nvSpPr>
        <p:spPr>
          <a:xfrm>
            <a:off x="2785730" y="340242"/>
            <a:ext cx="6783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 АКТИВНОСТЬ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96D613-B6CB-40F7-9050-4CE23A07197D}"/>
              </a:ext>
            </a:extLst>
          </p:cNvPr>
          <p:cNvSpPr txBox="1"/>
          <p:nvPr/>
        </p:nvSpPr>
        <p:spPr>
          <a:xfrm>
            <a:off x="2410691" y="925017"/>
            <a:ext cx="962198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сумма всех движений, производимых человеком в процессе своей жизнедеятельности. Это эффективное средство сохранения и укрепления здоровья, гармонического развития личности, профилактики заболеваний. Непременной составляющей двигательной активности являются регулярные занятия физической культурой и спортом.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2F10CE-6AE4-469B-B474-C377BC3C5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012" y="3602673"/>
            <a:ext cx="8444427" cy="325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483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839579F-128D-485D-8C64-3D10CE7FD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"/>
            <a:ext cx="2085013" cy="14936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55F493F-BB18-4C94-B4C5-5D82F6BC8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7" y="935182"/>
            <a:ext cx="9013395" cy="57213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BA95C5-50B0-4456-824E-8C9178DD38DF}"/>
              </a:ext>
            </a:extLst>
          </p:cNvPr>
          <p:cNvSpPr txBox="1"/>
          <p:nvPr/>
        </p:nvSpPr>
        <p:spPr>
          <a:xfrm>
            <a:off x="2493817" y="201504"/>
            <a:ext cx="78970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РАЦИОНАЛЬНОЕ ПИТАНИЕ</a:t>
            </a:r>
          </a:p>
        </p:txBody>
      </p:sp>
    </p:spTree>
    <p:extLst>
      <p:ext uri="{BB962C8B-B14F-4D97-AF65-F5344CB8AC3E}">
        <p14:creationId xmlns:p14="http://schemas.microsoft.com/office/powerpoint/2010/main" val="1311770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2CF8F86-C3AB-4AE3-8AE1-59D31C009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6F605A-90D3-4026-802F-F9E3CD6C73B4}"/>
              </a:ext>
            </a:extLst>
          </p:cNvPr>
          <p:cNvSpPr txBox="1"/>
          <p:nvPr/>
        </p:nvSpPr>
        <p:spPr>
          <a:xfrm>
            <a:off x="2493818" y="332509"/>
            <a:ext cx="66553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ЛИЧНАЯ ГИГИЕНА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DD9356-23AA-400B-88C5-0021F9BE6DC8}"/>
              </a:ext>
            </a:extLst>
          </p:cNvPr>
          <p:cNvSpPr txBox="1"/>
          <p:nvPr/>
        </p:nvSpPr>
        <p:spPr>
          <a:xfrm>
            <a:off x="166255" y="1724891"/>
            <a:ext cx="6234545" cy="5158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«гигиена» произошло от греческого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hygienos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что означает «приносящий здоровье».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Личная гигиена представляет свод установленных медицинских норм, при соблюдении которых человек содержит чистыми тело, волосы, руки, одежду, обувь, спальные принадлежности.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Самые простые правила личной гигиены позволяют избежать многих инфекционных заболеваний.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7988EA3-3333-4BC9-95E8-F9C23587C5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27" y="2276510"/>
            <a:ext cx="5411018" cy="405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44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D3EBA91-6EFE-4891-ADD9-D5A6CB7FF4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4094A3-7095-4600-8663-AED813D92E5D}"/>
              </a:ext>
            </a:extLst>
          </p:cNvPr>
          <p:cNvSpPr txBox="1"/>
          <p:nvPr/>
        </p:nvSpPr>
        <p:spPr>
          <a:xfrm>
            <a:off x="187036" y="1888503"/>
            <a:ext cx="7959437" cy="413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Курение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ухудшает зрение, слух, снижает память, способствует развитию заболеваний сердца, легких.  Капля никотина убивает 3 лошадей весом 120 кг.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Алкоголь-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снижается иммунная защита организма, человек часто болеет; разрушается печень; ухудшается работа нервной и пищеварительной систем; работа мозга, человек начинает терять память и деградирует.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8D589B-B333-430E-A7CF-3489DE6C8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4036" y="5519650"/>
            <a:ext cx="5340928" cy="14270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BD5E1D-D76E-4D63-BB56-61FF152AAF5B}"/>
              </a:ext>
            </a:extLst>
          </p:cNvPr>
          <p:cNvSpPr txBox="1"/>
          <p:nvPr/>
        </p:nvSpPr>
        <p:spPr>
          <a:xfrm>
            <a:off x="2452255" y="353291"/>
            <a:ext cx="73359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ОТКАЗ ОТ ВРЕДНЫХ ПРИВЫЧЕК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96415C-9407-45AF-8F5C-1FDE87A7F3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727" y="2097108"/>
            <a:ext cx="3879273" cy="27066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0FDA0B-CE7A-438F-B451-BD50561BFB58}"/>
              </a:ext>
            </a:extLst>
          </p:cNvPr>
          <p:cNvSpPr txBox="1"/>
          <p:nvPr/>
        </p:nvSpPr>
        <p:spPr>
          <a:xfrm>
            <a:off x="2085013" y="963738"/>
            <a:ext cx="96567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Вредные привычки - это привычки, которые вредят человеку жить полноценной здоровой жизнью.</a:t>
            </a:r>
          </a:p>
        </p:txBody>
      </p:sp>
    </p:spTree>
    <p:extLst>
      <p:ext uri="{BB962C8B-B14F-4D97-AF65-F5344CB8AC3E}">
        <p14:creationId xmlns:p14="http://schemas.microsoft.com/office/powerpoint/2010/main" val="8767148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D490414-3908-4A86-A002-39D381BBA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58209D2-12A5-48AB-941F-78BD75C54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626" y="57620"/>
            <a:ext cx="8425402" cy="67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704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134A6E1-60C3-4CA2-984D-6754EC6B7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F2D101-935E-4AB7-A456-7A69A8E4CE0E}"/>
              </a:ext>
            </a:extLst>
          </p:cNvPr>
          <p:cNvSpPr txBox="1"/>
          <p:nvPr/>
        </p:nvSpPr>
        <p:spPr>
          <a:xfrm>
            <a:off x="2348346" y="457200"/>
            <a:ext cx="58189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ИНТЕРЕСНЫЕ ФАКТЫ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E3A07E-7352-48EB-B911-E4998D102B20}"/>
              </a:ext>
            </a:extLst>
          </p:cNvPr>
          <p:cNvSpPr txBox="1"/>
          <p:nvPr/>
        </p:nvSpPr>
        <p:spPr>
          <a:xfrm>
            <a:off x="332509" y="2182090"/>
            <a:ext cx="11575473" cy="4219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 октября отмечается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hlinkClick r:id="rId3"/>
              </a:rPr>
              <a:t>Всемирный день психического здоровья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Понятие «здоровый образ жизни» появилось в России в 1989 году. Термин ввел профессор-фармаколог Израиль </a:t>
            </a:r>
            <a:r>
              <a:rPr kumimoji="0" 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Брехман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Японский остров Окинава – самое здоровое место в мире. На нем живет 450 человек старше 100 лет. Средняя продолжительность  жизни женщин на этом острове – 86 лет, мужчин – 78 лет.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748F8E0-7A21-4DA5-A846-F13FCB2FCF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9087" y="54337"/>
            <a:ext cx="2962913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240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54C5092-E550-4582-AF70-F509CFCAF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127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FB574D-2475-44F4-BA0B-05A57DBE1BC7}"/>
              </a:ext>
            </a:extLst>
          </p:cNvPr>
          <p:cNvSpPr txBox="1"/>
          <p:nvPr/>
        </p:nvSpPr>
        <p:spPr>
          <a:xfrm>
            <a:off x="2085013" y="1"/>
            <a:ext cx="994766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наше здоровье и долголетие. Наше здоровье бесценно. В этот день стоит вспомнить, что здоровье — это не только отсутствие болезней, но и состояние нашей души.</a:t>
            </a:r>
          </a:p>
          <a:p>
            <a:pPr algn="just"/>
            <a:r>
              <a:rPr lang="ru-RU" sz="2800" i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Дорогие ребята! Предлагаю вашему вниманию просмотр фильмов: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67439B-270A-4EE4-B214-F2491F846B8A}"/>
              </a:ext>
            </a:extLst>
          </p:cNvPr>
          <p:cNvSpPr txBox="1"/>
          <p:nvPr/>
        </p:nvSpPr>
        <p:spPr>
          <a:xfrm>
            <a:off x="1766453" y="2410020"/>
            <a:ext cx="856211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Киноклуб «Легенды российского спорта»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1F2AC7-3376-4142-A505-30A4848E70B8}"/>
              </a:ext>
            </a:extLst>
          </p:cNvPr>
          <p:cNvSpPr txBox="1"/>
          <p:nvPr/>
        </p:nvSpPr>
        <p:spPr>
          <a:xfrm>
            <a:off x="581892" y="3096491"/>
            <a:ext cx="1145078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«Финт Боброва», 2023, 119 минут, Россия, 12+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«Легенда №17», 2013, 128 минут, Россия, 6+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«Чемпион мира», 2021, 144 минут, Россия, 16+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«Стрельцов», 2020, 97 минут, Россия, 6+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«Лёд», 2018, 117 минут, Россия, 12+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«Тренер», 2018, 132 мин, Россия, 12+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«Движение вверх», 2017, 128 мин, Россия, 6+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«Лев Яшин. Вратарь моей мечты.», 2019, 115 минут, Россия, 6+</a:t>
            </a:r>
          </a:p>
        </p:txBody>
      </p:sp>
    </p:spTree>
    <p:extLst>
      <p:ext uri="{BB962C8B-B14F-4D97-AF65-F5344CB8AC3E}">
        <p14:creationId xmlns:p14="http://schemas.microsoft.com/office/powerpoint/2010/main" val="21651007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6884C47-006F-4E92-B6FB-34E13B91E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085013" cy="14936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BA40B6-2FA6-490B-B028-4E7115CF1F10}"/>
              </a:ext>
            </a:extLst>
          </p:cNvPr>
          <p:cNvSpPr txBox="1"/>
          <p:nvPr/>
        </p:nvSpPr>
        <p:spPr>
          <a:xfrm>
            <a:off x="1870364" y="1932709"/>
            <a:ext cx="7980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 игра «Двигай»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E1A592-52AD-4631-9C5A-7EEC8CB22141}"/>
              </a:ext>
            </a:extLst>
          </p:cNvPr>
          <p:cNvSpPr txBox="1"/>
          <p:nvPr/>
        </p:nvSpPr>
        <p:spPr>
          <a:xfrm>
            <a:off x="2306782" y="311727"/>
            <a:ext cx="92894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Дорогие студенты!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 вам пройти интеллектуальную игру «Двигай».  Вам предстоит ответить на вопросы, связанные со здоровыми образом жизни.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36DA3C-FCA4-43B5-A4BE-0853C8B19EA6}"/>
              </a:ext>
            </a:extLst>
          </p:cNvPr>
          <p:cNvSpPr txBox="1"/>
          <p:nvPr/>
        </p:nvSpPr>
        <p:spPr>
          <a:xfrm>
            <a:off x="935182" y="2636524"/>
            <a:ext cx="97882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https://cloud.mail.ru/public/7gyY/XLxHDwrKo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CEDF665-025B-41E3-B943-1AFC470B1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3201" y="4821382"/>
            <a:ext cx="2854726" cy="190315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DA40EE-AAAB-4F88-8550-343D8ABAAE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75" y="3757054"/>
            <a:ext cx="4539414" cy="302627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FBDF4E1-D6D4-4C1C-90A6-2935BF47D7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09958" y="1696722"/>
            <a:ext cx="2761210" cy="276121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8E4D68C-52FC-4658-AAD0-A5380B527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6450" y="3733139"/>
            <a:ext cx="3780034" cy="299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3390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1271</Words>
  <Application>Microsoft Office PowerPoint</Application>
  <PresentationFormat>Широкоэкранный</PresentationFormat>
  <Paragraphs>67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Wingdings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29</cp:revision>
  <dcterms:created xsi:type="dcterms:W3CDTF">2024-03-27T06:13:02Z</dcterms:created>
  <dcterms:modified xsi:type="dcterms:W3CDTF">2024-04-03T19:52:53Z</dcterms:modified>
</cp:coreProperties>
</file>