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notesSlides/notesSlide14.xml" ContentType="application/vnd.openxmlformats-officedocument.presentationml.notesSlide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3.xml" ContentType="application/vnd.openxmlformats-officedocument.presentationml.slideMaster+xml"/>
  <Override PartName="/ppt/theme/theme14.xml" ContentType="application/vnd.openxmlformats-officedocument.them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  <p:sldMasterId id="2147483674" r:id="rId3"/>
    <p:sldMasterId id="2147483675" r:id="rId4"/>
    <p:sldMasterId id="2147483676" r:id="rId5"/>
    <p:sldMasterId id="2147483677" r:id="rId6"/>
    <p:sldMasterId id="2147483678" r:id="rId7"/>
    <p:sldMasterId id="2147483679" r:id="rId8"/>
    <p:sldMasterId id="2147483680" r:id="rId9"/>
    <p:sldMasterId id="2147483681" r:id="rId10"/>
    <p:sldMasterId id="2147483682" r:id="rId11"/>
    <p:sldMasterId id="2147483683" r:id="rId12"/>
    <p:sldMasterId id="2147483684" r:id="rId13"/>
    <p:sldMasterId id="2147483689" r:id="rId14"/>
    <p:sldMasterId id="2147483690" r:id="rId15"/>
  </p:sldMasterIdLst>
  <p:notesMasterIdLst>
    <p:notesMasterId r:id="rId32"/>
  </p:notes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</p:sldIdLst>
  <p:sldSz cx="9144000" cy="6858000" type="screen4x3"/>
  <p:notesSz cx="6858000" cy="9144000"/>
  <p:embeddedFontLst>
    <p:embeddedFont>
      <p:font typeface="Impact" pitchFamily="34" charset="0"/>
      <p:regular r:id="rId33"/>
    </p:embeddedFont>
    <p:embeddedFont>
      <p:font typeface="Tahoma" pitchFamily="34" charset="0"/>
      <p:regular r:id="rId34"/>
      <p:bold r:id="rId35"/>
    </p:embeddedFont>
    <p:embeddedFont>
      <p:font typeface="Garamond" pitchFamily="18" charset="0"/>
      <p:regular r:id="rId36"/>
      <p:bold r:id="rId37"/>
      <p:italic r:id="rId38"/>
    </p:embeddedFont>
    <p:embeddedFont>
      <p:font typeface="Verdana" pitchFamily="34" charset="0"/>
      <p:regular r:id="rId39"/>
      <p:bold r:id="rId40"/>
      <p:italic r:id="rId41"/>
      <p:boldItalic r:id="rId42"/>
    </p:embeddedFont>
    <p:embeddedFont>
      <p:font typeface="Arial Black" pitchFamily="34" charset="0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font" Target="fonts/font3.fntdata"/><Relationship Id="rId43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Shape 8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Shape 8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Shape 8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6" name="Shape 89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Shape 9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Shape 90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Shape 9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Shape 91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Shape 9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Shape 92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Shape 9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Shape 92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Shape 9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Shape 93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Shape 9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Shape 94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hape 9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Shape 95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Shape 9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Shape 95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Shape 9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Shape 96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Shape 9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Shape 97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Shape 9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Shape 98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Shape 9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Shape 99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Shape 9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0" name="Shape 100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7244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840"/>
              <a:buFont typeface="Tahoma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–"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4114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Tahoma"/>
              <a:buChar char="•"/>
              <a:defRPr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Char char="–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560"/>
              <a:buFont typeface="Noto Sans Symbols"/>
              <a:buChar char="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6068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08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44169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1820"/>
              <a:buFont typeface="Noto Sans Symbols"/>
              <a:buChar char="■"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2766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0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192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2003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45" name="Shape 24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" name="Shape 24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" name="Shape 24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dt" idx="10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5" name="Shape 265"/>
          <p:cNvSpPr txBox="1">
            <a:spLocks noGrp="1"/>
          </p:cNvSpPr>
          <p:nvPr>
            <p:ph type="ftr" idx="11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6" name="Shape 266"/>
          <p:cNvSpPr txBox="1">
            <a:spLocks noGrp="1"/>
          </p:cNvSpPr>
          <p:nvPr>
            <p:ph type="sldNum" idx="12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0" name="Shape 270"/>
          <p:cNvSpPr txBox="1">
            <a:spLocks noGrp="1"/>
          </p:cNvSpPr>
          <p:nvPr>
            <p:ph type="dt" idx="10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1" name="Shape 271"/>
          <p:cNvSpPr txBox="1">
            <a:spLocks noGrp="1"/>
          </p:cNvSpPr>
          <p:nvPr>
            <p:ph type="ftr" idx="11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2" name="Shape 272"/>
          <p:cNvSpPr txBox="1">
            <a:spLocks noGrp="1"/>
          </p:cNvSpPr>
          <p:nvPr>
            <p:ph type="sldNum" idx="12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dt" idx="10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0" name="Shape 290"/>
          <p:cNvSpPr txBox="1">
            <a:spLocks noGrp="1"/>
          </p:cNvSpPr>
          <p:nvPr>
            <p:ph type="ftr" idx="11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1" name="Shape 291"/>
          <p:cNvSpPr txBox="1">
            <a:spLocks noGrp="1"/>
          </p:cNvSpPr>
          <p:nvPr>
            <p:ph type="sldNum" idx="12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0" name="Shape 310"/>
          <p:cNvSpPr txBox="1">
            <a:spLocks noGrp="1"/>
          </p:cNvSpPr>
          <p:nvPr>
            <p:ph type="dt" idx="10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1" name="Shape 311"/>
          <p:cNvSpPr txBox="1">
            <a:spLocks noGrp="1"/>
          </p:cNvSpPr>
          <p:nvPr>
            <p:ph type="ftr" idx="11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2" name="Shape 312"/>
          <p:cNvSpPr txBox="1">
            <a:spLocks noGrp="1"/>
          </p:cNvSpPr>
          <p:nvPr>
            <p:ph type="sldNum" idx="12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3" name="Shape 32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4" name="Shape 32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title"/>
          </p:nvPr>
        </p:nvSpPr>
        <p:spPr>
          <a:xfrm>
            <a:off x="455612" y="273050"/>
            <a:ext cx="82264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8" name="Shape 398"/>
          <p:cNvSpPr txBox="1">
            <a:spLocks noGrp="1"/>
          </p:cNvSpPr>
          <p:nvPr>
            <p:ph type="body" idx="1"/>
          </p:nvPr>
        </p:nvSpPr>
        <p:spPr>
          <a:xfrm>
            <a:off x="455612" y="1598612"/>
            <a:ext cx="8226425" cy="4497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6228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68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386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76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9" name="Shape 399"/>
          <p:cNvSpPr txBox="1">
            <a:spLocks noGrp="1"/>
          </p:cNvSpPr>
          <p:nvPr>
            <p:ph type="dt" idx="10"/>
          </p:nvPr>
        </p:nvSpPr>
        <p:spPr>
          <a:xfrm>
            <a:off x="455612" y="6242050"/>
            <a:ext cx="2130425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0" name="Shape 400"/>
          <p:cNvSpPr txBox="1">
            <a:spLocks noGrp="1"/>
          </p:cNvSpPr>
          <p:nvPr>
            <p:ph type="ftr" idx="11"/>
          </p:nvPr>
        </p:nvSpPr>
        <p:spPr>
          <a:xfrm>
            <a:off x="3124200" y="6242050"/>
            <a:ext cx="2895600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1" name="Shape 401"/>
          <p:cNvSpPr txBox="1">
            <a:spLocks noGrp="1"/>
          </p:cNvSpPr>
          <p:nvPr>
            <p:ph type="sldNum" idx="12"/>
          </p:nvPr>
        </p:nvSpPr>
        <p:spPr>
          <a:xfrm>
            <a:off x="6553200" y="6242050"/>
            <a:ext cx="2130425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Shape 803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4" name="Shape 80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0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192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2003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05" name="Shape 80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6" name="Shape 80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7" name="Shape 80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Shape 809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0" name="Shape 8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1" name="Shape 81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Shape 884"/>
          <p:cNvSpPr txBox="1">
            <a:spLocks noGrp="1"/>
          </p:cNvSpPr>
          <p:nvPr>
            <p:ph type="title"/>
          </p:nvPr>
        </p:nvSpPr>
        <p:spPr>
          <a:xfrm>
            <a:off x="455612" y="273050"/>
            <a:ext cx="82264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5" name="Shape 885"/>
          <p:cNvSpPr txBox="1">
            <a:spLocks noGrp="1"/>
          </p:cNvSpPr>
          <p:nvPr>
            <p:ph type="body" idx="1"/>
          </p:nvPr>
        </p:nvSpPr>
        <p:spPr>
          <a:xfrm>
            <a:off x="455612" y="1598612"/>
            <a:ext cx="8226425" cy="4497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6228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68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386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76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6" name="Shape 886"/>
          <p:cNvSpPr txBox="1">
            <a:spLocks noGrp="1"/>
          </p:cNvSpPr>
          <p:nvPr>
            <p:ph type="dt" idx="10"/>
          </p:nvPr>
        </p:nvSpPr>
        <p:spPr>
          <a:xfrm>
            <a:off x="455612" y="6242050"/>
            <a:ext cx="2130425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7" name="Shape 887"/>
          <p:cNvSpPr txBox="1">
            <a:spLocks noGrp="1"/>
          </p:cNvSpPr>
          <p:nvPr>
            <p:ph type="ftr" idx="11"/>
          </p:nvPr>
        </p:nvSpPr>
        <p:spPr>
          <a:xfrm>
            <a:off x="3124200" y="6242050"/>
            <a:ext cx="2895600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8" name="Shape 888"/>
          <p:cNvSpPr txBox="1">
            <a:spLocks noGrp="1"/>
          </p:cNvSpPr>
          <p:nvPr>
            <p:ph type="sldNum" idx="12"/>
          </p:nvPr>
        </p:nvSpPr>
        <p:spPr>
          <a:xfrm>
            <a:off x="6553200" y="6242050"/>
            <a:ext cx="2130425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3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4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5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6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7244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840"/>
              <a:buFont typeface="Tahoma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–"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4114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Tahoma"/>
              <a:buChar char="•"/>
              <a:defRPr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Char char="–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24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0" t="0" r="0" b="0"/>
            <a:pathLst>
              <a:path w="1000" h="1000" extrusionOk="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Shape 29"/>
          <p:cNvCxnSpPr/>
          <p:nvPr/>
        </p:nvCxnSpPr>
        <p:spPr>
          <a:xfrm>
            <a:off x="457200" y="6172200"/>
            <a:ext cx="82296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36B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Shape 3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6" name="Shape 36"/>
            <p:cNvSpPr/>
            <p:nvPr/>
          </p:nvSpPr>
          <p:spPr>
            <a:xfrm>
              <a:off x="0" y="4876800"/>
              <a:ext cx="9144000" cy="1981200"/>
            </a:xfrm>
            <a:custGeom>
              <a:avLst/>
              <a:gdLst/>
              <a:ahLst/>
              <a:cxnLst/>
              <a:rect l="0" t="0" r="0" b="0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Shape 37"/>
            <p:cNvSpPr/>
            <p:nvPr/>
          </p:nvSpPr>
          <p:spPr>
            <a:xfrm>
              <a:off x="0" y="0"/>
              <a:ext cx="9144000" cy="4876800"/>
            </a:xfrm>
            <a:custGeom>
              <a:avLst/>
              <a:gdLst/>
              <a:ahLst/>
              <a:cxnLst/>
              <a:rect l="0" t="0" r="0" b="0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rgbClr val="00236B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Shape 38"/>
          <p:cNvSpPr/>
          <p:nvPr/>
        </p:nvSpPr>
        <p:spPr>
          <a:xfrm>
            <a:off x="6248400" y="6262687"/>
            <a:ext cx="2895600" cy="609600"/>
          </a:xfrm>
          <a:custGeom>
            <a:avLst/>
            <a:gdLst/>
            <a:ahLst/>
            <a:cxnLst/>
            <a:rect l="0" t="0" r="0" b="0"/>
            <a:pathLst>
              <a:path w="5748" h="246" extrusionOk="0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hlink"/>
              </a:gs>
              <a:gs pos="100000">
                <a:schemeClr val="lt1"/>
              </a:gs>
            </a:gsLst>
            <a:lin ang="81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" name="Shape 39"/>
          <p:cNvGrpSpPr/>
          <p:nvPr/>
        </p:nvGrpSpPr>
        <p:grpSpPr>
          <a:xfrm>
            <a:off x="0" y="6019800"/>
            <a:ext cx="7848600" cy="857249"/>
            <a:chOff x="0" y="6019800"/>
            <a:chExt cx="7848600" cy="857249"/>
          </a:xfrm>
        </p:grpSpPr>
        <p:sp>
          <p:nvSpPr>
            <p:cNvPr id="40" name="Shape 40"/>
            <p:cNvSpPr/>
            <p:nvPr/>
          </p:nvSpPr>
          <p:spPr>
            <a:xfrm>
              <a:off x="2362200" y="6019800"/>
              <a:ext cx="5143500" cy="850900"/>
            </a:xfrm>
            <a:custGeom>
              <a:avLst/>
              <a:gdLst/>
              <a:ahLst/>
              <a:cxnLst/>
              <a:rect l="0" t="0" r="0" b="0"/>
              <a:pathLst>
                <a:path w="3240" h="536" extrusionOk="0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>
              <a:gsLst>
                <a:gs pos="0">
                  <a:srgbClr val="A39F9B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" name="Shape 41"/>
            <p:cNvGrpSpPr/>
            <p:nvPr/>
          </p:nvGrpSpPr>
          <p:grpSpPr>
            <a:xfrm>
              <a:off x="3946525" y="6019800"/>
              <a:ext cx="3902075" cy="857249"/>
              <a:chOff x="3946525" y="6019800"/>
              <a:chExt cx="3902075" cy="857249"/>
            </a:xfrm>
          </p:grpSpPr>
          <p:sp>
            <p:nvSpPr>
              <p:cNvPr id="42" name="Shape 42"/>
              <p:cNvSpPr/>
              <p:nvPr/>
            </p:nvSpPr>
            <p:spPr>
              <a:xfrm>
                <a:off x="6267450" y="6030912"/>
                <a:ext cx="1581150" cy="846137"/>
              </a:xfrm>
              <a:custGeom>
                <a:avLst/>
                <a:gdLst/>
                <a:ahLst/>
                <a:cxnLst/>
                <a:rect l="0" t="0" r="0" b="0"/>
                <a:pathLst>
                  <a:path w="996" h="533" extrusionOk="0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Shape 43"/>
              <p:cNvSpPr/>
              <p:nvPr/>
            </p:nvSpPr>
            <p:spPr>
              <a:xfrm>
                <a:off x="4249737" y="6019800"/>
                <a:ext cx="295275" cy="627062"/>
              </a:xfrm>
              <a:custGeom>
                <a:avLst/>
                <a:gdLst/>
                <a:ahLst/>
                <a:cxnLst/>
                <a:rect l="0" t="0" r="0" b="0"/>
                <a:pathLst>
                  <a:path w="186" h="353" extrusionOk="0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Shape 44"/>
              <p:cNvSpPr/>
              <p:nvPr/>
            </p:nvSpPr>
            <p:spPr>
              <a:xfrm>
                <a:off x="4810125" y="6180137"/>
                <a:ext cx="600075" cy="430212"/>
              </a:xfrm>
              <a:custGeom>
                <a:avLst/>
                <a:gdLst/>
                <a:ahLst/>
                <a:cxnLst/>
                <a:rect l="0" t="0" r="0" b="0"/>
                <a:pathLst>
                  <a:path w="378" h="271" extrusionOk="0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Shape 45"/>
              <p:cNvSpPr/>
              <p:nvPr/>
            </p:nvSpPr>
            <p:spPr>
              <a:xfrm>
                <a:off x="5759450" y="6137275"/>
                <a:ext cx="246062" cy="117475"/>
              </a:xfrm>
              <a:custGeom>
                <a:avLst/>
                <a:gdLst/>
                <a:ahLst/>
                <a:cxnLst/>
                <a:rect l="0" t="0" r="0" b="0"/>
                <a:pathLst>
                  <a:path w="155" h="66" extrusionOk="0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Shape 46"/>
              <p:cNvSpPr/>
              <p:nvPr/>
            </p:nvSpPr>
            <p:spPr>
              <a:xfrm>
                <a:off x="3946525" y="6126162"/>
                <a:ext cx="66675" cy="128587"/>
              </a:xfrm>
              <a:custGeom>
                <a:avLst/>
                <a:gdLst/>
                <a:ahLst/>
                <a:cxnLst/>
                <a:rect l="0" t="0" r="0" b="0"/>
                <a:pathLst>
                  <a:path w="42" h="72" extrusionOk="0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" name="Shape 47"/>
            <p:cNvSpPr/>
            <p:nvPr/>
          </p:nvSpPr>
          <p:spPr>
            <a:xfrm>
              <a:off x="0" y="6019800"/>
              <a:ext cx="6311900" cy="849312"/>
            </a:xfrm>
            <a:custGeom>
              <a:avLst/>
              <a:gdLst/>
              <a:ahLst/>
              <a:cxnLst/>
              <a:rect l="0" t="0" r="0" b="0"/>
              <a:pathLst>
                <a:path w="3976" h="527" extrusionOk="0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>
              <a:gsLst>
                <a:gs pos="0">
                  <a:srgbClr val="918C87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" name="Shape 48"/>
          <p:cNvGrpSpPr/>
          <p:nvPr/>
        </p:nvGrpSpPr>
        <p:grpSpPr>
          <a:xfrm>
            <a:off x="627062" y="6021387"/>
            <a:ext cx="5684837" cy="849312"/>
            <a:chOff x="627062" y="6021387"/>
            <a:chExt cx="5684837" cy="849312"/>
          </a:xfrm>
        </p:grpSpPr>
        <p:sp>
          <p:nvSpPr>
            <p:cNvPr id="49" name="Shape 49"/>
            <p:cNvSpPr/>
            <p:nvPr/>
          </p:nvSpPr>
          <p:spPr>
            <a:xfrm>
              <a:off x="1898650" y="6021387"/>
              <a:ext cx="579437" cy="461962"/>
            </a:xfrm>
            <a:custGeom>
              <a:avLst/>
              <a:gdLst/>
              <a:ahLst/>
              <a:cxnLst/>
              <a:rect l="0" t="0" r="0" b="0"/>
              <a:pathLst>
                <a:path w="365" h="287" extrusionOk="0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Shape 50"/>
            <p:cNvSpPr/>
            <p:nvPr/>
          </p:nvSpPr>
          <p:spPr>
            <a:xfrm>
              <a:off x="3084512" y="6078537"/>
              <a:ext cx="3227387" cy="792162"/>
            </a:xfrm>
            <a:custGeom>
              <a:avLst/>
              <a:gdLst/>
              <a:ahLst/>
              <a:cxnLst/>
              <a:rect l="0" t="0" r="0" b="0"/>
              <a:pathLst>
                <a:path w="2033" h="499" extrusionOk="0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Shape 51"/>
            <p:cNvSpPr/>
            <p:nvPr/>
          </p:nvSpPr>
          <p:spPr>
            <a:xfrm>
              <a:off x="2905125" y="6069012"/>
              <a:ext cx="112712" cy="96837"/>
            </a:xfrm>
            <a:custGeom>
              <a:avLst/>
              <a:gdLst/>
              <a:ahLst/>
              <a:cxnLst/>
              <a:rect l="0" t="0" r="0" b="0"/>
              <a:pathLst>
                <a:path w="71" h="60" extrusionOk="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>
              <a:off x="1357312" y="6099175"/>
              <a:ext cx="255587" cy="260350"/>
            </a:xfrm>
            <a:custGeom>
              <a:avLst/>
              <a:gdLst/>
              <a:ahLst/>
              <a:cxnLst/>
              <a:rect l="0" t="0" r="0" b="0"/>
              <a:pathLst>
                <a:path w="161" h="162" extrusionOk="0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Shape 53"/>
            <p:cNvSpPr/>
            <p:nvPr/>
          </p:nvSpPr>
          <p:spPr>
            <a:xfrm>
              <a:off x="1120775" y="6118225"/>
              <a:ext cx="93662" cy="96837"/>
            </a:xfrm>
            <a:custGeom>
              <a:avLst/>
              <a:gdLst/>
              <a:ahLst/>
              <a:cxnLst/>
              <a:rect l="0" t="0" r="0" b="0"/>
              <a:pathLst>
                <a:path w="59" h="60" extrusionOk="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Shape 54"/>
            <p:cNvSpPr/>
            <p:nvPr/>
          </p:nvSpPr>
          <p:spPr>
            <a:xfrm>
              <a:off x="627062" y="6049962"/>
              <a:ext cx="388937" cy="328612"/>
            </a:xfrm>
            <a:custGeom>
              <a:avLst/>
              <a:gdLst/>
              <a:ahLst/>
              <a:cxnLst/>
              <a:rect l="0" t="0" r="0" b="0"/>
              <a:pathLst>
                <a:path w="245" h="204" extrusionOk="0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01625" y="228600"/>
            <a:ext cx="8510587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dt" idx="10"/>
          </p:nvPr>
        </p:nvSpPr>
        <p:spPr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6627812" y="6429375"/>
            <a:ext cx="285750" cy="209550"/>
          </a:xfrm>
          <a:custGeom>
            <a:avLst/>
            <a:gdLst/>
            <a:ahLst/>
            <a:cxnLst/>
            <a:rect l="0" t="0" r="0" b="0"/>
            <a:pathLst>
              <a:path w="179" h="132" extrusionOk="0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>
            <a:gsLst>
              <a:gs pos="0">
                <a:srgbClr val="0080D6"/>
              </a:gs>
              <a:gs pos="100000">
                <a:schemeClr val="accent2"/>
              </a:gs>
            </a:gsLst>
            <a:lin ang="81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" name="Shape 81"/>
          <p:cNvGrpSpPr/>
          <p:nvPr/>
        </p:nvGrpSpPr>
        <p:grpSpPr>
          <a:xfrm>
            <a:off x="3175" y="4267200"/>
            <a:ext cx="9140825" cy="2590800"/>
            <a:chOff x="3175" y="4267200"/>
            <a:chExt cx="9140825" cy="2590800"/>
          </a:xfrm>
        </p:grpSpPr>
        <p:sp>
          <p:nvSpPr>
            <p:cNvPr id="82" name="Shape 82"/>
            <p:cNvSpPr/>
            <p:nvPr/>
          </p:nvSpPr>
          <p:spPr>
            <a:xfrm>
              <a:off x="3175" y="4267200"/>
              <a:ext cx="9140825" cy="2590800"/>
            </a:xfrm>
            <a:custGeom>
              <a:avLst/>
              <a:gdLst/>
              <a:ahLst/>
              <a:cxnLst/>
              <a:rect l="0" t="0" r="0" b="0"/>
              <a:pathLst>
                <a:path w="5740" h="4316" extrusionOk="0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3" name="Shape 83"/>
            <p:cNvGrpSpPr/>
            <p:nvPr/>
          </p:nvGrpSpPr>
          <p:grpSpPr>
            <a:xfrm>
              <a:off x="5600700" y="5897562"/>
              <a:ext cx="1257300" cy="827088"/>
              <a:chOff x="5599112" y="5897562"/>
              <a:chExt cx="1257300" cy="827088"/>
            </a:xfrm>
          </p:grpSpPr>
          <p:sp>
            <p:nvSpPr>
              <p:cNvPr id="84" name="Shape 84"/>
              <p:cNvSpPr/>
              <p:nvPr/>
            </p:nvSpPr>
            <p:spPr>
              <a:xfrm>
                <a:off x="5851525" y="6048375"/>
                <a:ext cx="844550" cy="519112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rgbClr val="0082DA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Shape 85"/>
              <p:cNvSpPr/>
              <p:nvPr/>
            </p:nvSpPr>
            <p:spPr>
              <a:xfrm>
                <a:off x="5915025" y="6096000"/>
                <a:ext cx="717550" cy="436562"/>
              </a:xfrm>
              <a:prstGeom prst="ellipse">
                <a:avLst/>
              </a:prstGeom>
              <a:gradFill>
                <a:gsLst>
                  <a:gs pos="0">
                    <a:srgbClr val="0082DA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Shape 86"/>
              <p:cNvSpPr/>
              <p:nvPr/>
            </p:nvSpPr>
            <p:spPr>
              <a:xfrm>
                <a:off x="6003925" y="6146800"/>
                <a:ext cx="546100" cy="328612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rgbClr val="0084DD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Shape 87"/>
              <p:cNvSpPr/>
              <p:nvPr/>
            </p:nvSpPr>
            <p:spPr>
              <a:xfrm>
                <a:off x="6067425" y="6184900"/>
                <a:ext cx="415925" cy="252412"/>
              </a:xfrm>
              <a:prstGeom prst="ellipse">
                <a:avLst/>
              </a:prstGeom>
              <a:gradFill>
                <a:gsLst>
                  <a:gs pos="0">
                    <a:srgbClr val="0086E0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Shape 88"/>
              <p:cNvSpPr/>
              <p:nvPr/>
            </p:nvSpPr>
            <p:spPr>
              <a:xfrm>
                <a:off x="6121400" y="6226175"/>
                <a:ext cx="304800" cy="169862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rgbClr val="0084DD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Shape 89"/>
              <p:cNvSpPr/>
              <p:nvPr/>
            </p:nvSpPr>
            <p:spPr>
              <a:xfrm>
                <a:off x="5675312" y="5897562"/>
                <a:ext cx="608012" cy="255587"/>
              </a:xfrm>
              <a:custGeom>
                <a:avLst/>
                <a:gdLst/>
                <a:ahLst/>
                <a:cxnLst/>
                <a:rect l="0" t="0" r="0" b="0"/>
                <a:pathLst>
                  <a:path w="382" h="161" extrusionOk="0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>
                <a:gsLst>
                  <a:gs pos="0">
                    <a:srgbClr val="0084DD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Shape 90"/>
              <p:cNvSpPr/>
              <p:nvPr/>
            </p:nvSpPr>
            <p:spPr>
              <a:xfrm>
                <a:off x="5865812" y="6619875"/>
                <a:ext cx="704850" cy="104775"/>
              </a:xfrm>
              <a:custGeom>
                <a:avLst/>
                <a:gdLst/>
                <a:ahLst/>
                <a:cxnLst/>
                <a:rect l="0" t="0" r="0" b="0"/>
                <a:pathLst>
                  <a:path w="443" h="66" extrusionOk="0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7ED3"/>
                  </a:gs>
                </a:gsLst>
                <a:lin ang="81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Shape 91"/>
              <p:cNvSpPr/>
              <p:nvPr/>
            </p:nvSpPr>
            <p:spPr>
              <a:xfrm>
                <a:off x="5599112" y="6200775"/>
                <a:ext cx="141287" cy="342900"/>
              </a:xfrm>
              <a:custGeom>
                <a:avLst/>
                <a:gdLst/>
                <a:ahLst/>
                <a:cxnLst/>
                <a:rect l="0" t="0" r="0" b="0"/>
                <a:pathLst>
                  <a:path w="89" h="216" extrusionOk="0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80D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Shape 92"/>
              <p:cNvSpPr/>
              <p:nvPr/>
            </p:nvSpPr>
            <p:spPr>
              <a:xfrm>
                <a:off x="5665787" y="5945187"/>
                <a:ext cx="1190625" cy="731837"/>
              </a:xfrm>
              <a:custGeom>
                <a:avLst/>
                <a:gdLst/>
                <a:ahLst/>
                <a:cxnLst/>
                <a:rect l="0" t="0" r="0" b="0"/>
                <a:pathLst>
                  <a:path w="747" h="461" extrusionOk="0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>
                <a:gsLst>
                  <a:gs pos="0">
                    <a:srgbClr val="0082DA"/>
                  </a:gs>
                  <a:gs pos="100000">
                    <a:schemeClr val="accent2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Shape 93"/>
              <p:cNvSpPr/>
              <p:nvPr/>
            </p:nvSpPr>
            <p:spPr>
              <a:xfrm>
                <a:off x="6408737" y="5907087"/>
                <a:ext cx="152400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96" h="30" extrusionOk="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80D6"/>
                  </a:gs>
                  <a:gs pos="100000">
                    <a:schemeClr val="accent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Shape 94"/>
              <p:cNvSpPr/>
              <p:nvPr/>
            </p:nvSpPr>
            <p:spPr>
              <a:xfrm>
                <a:off x="6207125" y="6267450"/>
                <a:ext cx="133350" cy="84137"/>
              </a:xfrm>
              <a:prstGeom prst="ellipse">
                <a:avLst/>
              </a:prstGeom>
              <a:gradFill>
                <a:gsLst>
                  <a:gs pos="0">
                    <a:srgbClr val="0084DD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5" name="Shape 95"/>
            <p:cNvGrpSpPr/>
            <p:nvPr/>
          </p:nvGrpSpPr>
          <p:grpSpPr>
            <a:xfrm>
              <a:off x="2819400" y="5764212"/>
              <a:ext cx="2581275" cy="1084263"/>
              <a:chOff x="2819400" y="5764212"/>
              <a:chExt cx="2581275" cy="1084263"/>
            </a:xfrm>
          </p:grpSpPr>
          <p:sp>
            <p:nvSpPr>
              <p:cNvPr id="96" name="Shape 96"/>
              <p:cNvSpPr/>
              <p:nvPr/>
            </p:nvSpPr>
            <p:spPr>
              <a:xfrm>
                <a:off x="3600450" y="6245225"/>
                <a:ext cx="1012825" cy="598487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rgbClr val="0080D6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Shape 97"/>
              <p:cNvSpPr/>
              <p:nvPr/>
            </p:nvSpPr>
            <p:spPr>
              <a:xfrm>
                <a:off x="3673475" y="6283325"/>
                <a:ext cx="862012" cy="527050"/>
              </a:xfrm>
              <a:prstGeom prst="ellipse">
                <a:avLst/>
              </a:prstGeom>
              <a:gradFill>
                <a:gsLst>
                  <a:gs pos="0">
                    <a:srgbClr val="0080D6"/>
                  </a:gs>
                  <a:gs pos="100000">
                    <a:schemeClr val="accent2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Shape 98"/>
              <p:cNvSpPr/>
              <p:nvPr/>
            </p:nvSpPr>
            <p:spPr>
              <a:xfrm>
                <a:off x="3716337" y="6316662"/>
                <a:ext cx="795337" cy="474662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rgbClr val="0082DA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Shape 99"/>
              <p:cNvSpPr/>
              <p:nvPr/>
            </p:nvSpPr>
            <p:spPr>
              <a:xfrm>
                <a:off x="3759200" y="6345237"/>
                <a:ext cx="704850" cy="409575"/>
              </a:xfrm>
              <a:prstGeom prst="ellipse">
                <a:avLst/>
              </a:prstGeom>
              <a:gradFill>
                <a:gsLst>
                  <a:gs pos="0">
                    <a:srgbClr val="0080D6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Shape 100"/>
              <p:cNvSpPr/>
              <p:nvPr/>
            </p:nvSpPr>
            <p:spPr>
              <a:xfrm>
                <a:off x="3786187" y="6357937"/>
                <a:ext cx="655637" cy="381000"/>
              </a:xfrm>
              <a:prstGeom prst="ellipse">
                <a:avLst/>
              </a:prstGeom>
              <a:gradFill>
                <a:gsLst>
                  <a:gs pos="0">
                    <a:srgbClr val="0084DD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Shape 101"/>
              <p:cNvSpPr/>
              <p:nvPr/>
            </p:nvSpPr>
            <p:spPr>
              <a:xfrm>
                <a:off x="3868737" y="6391275"/>
                <a:ext cx="485775" cy="304800"/>
              </a:xfrm>
              <a:prstGeom prst="ellipse">
                <a:avLst/>
              </a:prstGeom>
              <a:gradFill>
                <a:gsLst>
                  <a:gs pos="0">
                    <a:srgbClr val="0080D6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Shape 102"/>
              <p:cNvSpPr/>
              <p:nvPr/>
            </p:nvSpPr>
            <p:spPr>
              <a:xfrm>
                <a:off x="3930650" y="6438900"/>
                <a:ext cx="360362" cy="214312"/>
              </a:xfrm>
              <a:prstGeom prst="ellipse">
                <a:avLst/>
              </a:prstGeom>
              <a:gradFill>
                <a:gsLst>
                  <a:gs pos="0">
                    <a:srgbClr val="0082DA"/>
                  </a:gs>
                  <a:gs pos="100000">
                    <a:schemeClr val="accent2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Shape 103"/>
              <p:cNvSpPr/>
              <p:nvPr/>
            </p:nvSpPr>
            <p:spPr>
              <a:xfrm>
                <a:off x="4035425" y="6503987"/>
                <a:ext cx="142875" cy="95250"/>
              </a:xfrm>
              <a:prstGeom prst="ellipse">
                <a:avLst/>
              </a:prstGeom>
              <a:gradFill>
                <a:gsLst>
                  <a:gs pos="0">
                    <a:srgbClr val="0082DA"/>
                  </a:gs>
                  <a:gs pos="100000">
                    <a:schemeClr val="accent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Shape 104"/>
              <p:cNvSpPr/>
              <p:nvPr/>
            </p:nvSpPr>
            <p:spPr>
              <a:xfrm>
                <a:off x="4103687" y="6067425"/>
                <a:ext cx="712787" cy="295275"/>
              </a:xfrm>
              <a:custGeom>
                <a:avLst/>
                <a:gdLst/>
                <a:ahLst/>
                <a:cxnLst/>
                <a:rect l="0" t="0" r="0" b="0"/>
                <a:pathLst>
                  <a:path w="448" h="186" extrusionOk="0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>
                <a:gsLst>
                  <a:gs pos="0">
                    <a:srgbClr val="0082DA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Shape 105"/>
              <p:cNvSpPr/>
              <p:nvPr/>
            </p:nvSpPr>
            <p:spPr>
              <a:xfrm>
                <a:off x="3400425" y="6115050"/>
                <a:ext cx="1416050" cy="733425"/>
              </a:xfrm>
              <a:custGeom>
                <a:avLst/>
                <a:gdLst/>
                <a:ahLst/>
                <a:cxnLst/>
                <a:rect l="0" t="0" r="0" b="0"/>
                <a:pathLst>
                  <a:path w="890" h="462" extrusionOk="0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>
                <a:gsLst>
                  <a:gs pos="0">
                    <a:srgbClr val="007ED3"/>
                  </a:gs>
                  <a:gs pos="100000">
                    <a:schemeClr val="accent2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Shape 106"/>
              <p:cNvSpPr/>
              <p:nvPr/>
            </p:nvSpPr>
            <p:spPr>
              <a:xfrm>
                <a:off x="3305175" y="6076950"/>
                <a:ext cx="646112" cy="771525"/>
              </a:xfrm>
              <a:custGeom>
                <a:avLst/>
                <a:gdLst/>
                <a:ahLst/>
                <a:cxnLst/>
                <a:rect l="0" t="0" r="0" b="0"/>
                <a:pathLst>
                  <a:path w="406" h="486" extrusionOk="0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>
                <a:gsLst>
                  <a:gs pos="0">
                    <a:srgbClr val="0082DA"/>
                  </a:gs>
                  <a:gs pos="100000">
                    <a:schemeClr val="accent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Shape 107"/>
              <p:cNvSpPr/>
              <p:nvPr/>
            </p:nvSpPr>
            <p:spPr>
              <a:xfrm>
                <a:off x="4741862" y="6419850"/>
                <a:ext cx="171450" cy="400050"/>
              </a:xfrm>
              <a:custGeom>
                <a:avLst/>
                <a:gdLst/>
                <a:ahLst/>
                <a:cxnLst/>
                <a:rect l="0" t="0" r="0" b="0"/>
                <a:pathLst>
                  <a:path w="107" h="252" extrusionOk="0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7CD0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Shape 108"/>
              <p:cNvSpPr/>
              <p:nvPr/>
            </p:nvSpPr>
            <p:spPr>
              <a:xfrm>
                <a:off x="3282950" y="5849937"/>
                <a:ext cx="1325562" cy="238125"/>
              </a:xfrm>
              <a:custGeom>
                <a:avLst/>
                <a:gdLst/>
                <a:ahLst/>
                <a:cxnLst/>
                <a:rect l="0" t="0" r="0" b="0"/>
                <a:pathLst>
                  <a:path w="835" h="150" extrusionOk="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Shape 109"/>
              <p:cNvSpPr/>
              <p:nvPr/>
            </p:nvSpPr>
            <p:spPr>
              <a:xfrm>
                <a:off x="2963862" y="6116637"/>
                <a:ext cx="271462" cy="731837"/>
              </a:xfrm>
              <a:custGeom>
                <a:avLst/>
                <a:gdLst/>
                <a:ahLst/>
                <a:cxnLst/>
                <a:rect l="0" t="0" r="0" b="0"/>
                <a:pathLst>
                  <a:path w="171" h="461" extrusionOk="0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Shape 110"/>
              <p:cNvSpPr/>
              <p:nvPr/>
            </p:nvSpPr>
            <p:spPr>
              <a:xfrm>
                <a:off x="4684712" y="5954712"/>
                <a:ext cx="571500" cy="893762"/>
              </a:xfrm>
              <a:custGeom>
                <a:avLst/>
                <a:gdLst/>
                <a:ahLst/>
                <a:cxnLst/>
                <a:rect l="0" t="0" r="0" b="0"/>
                <a:pathLst>
                  <a:path w="360" h="563" extrusionOk="0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80D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Shape 111"/>
              <p:cNvSpPr/>
              <p:nvPr/>
            </p:nvSpPr>
            <p:spPr>
              <a:xfrm>
                <a:off x="3679825" y="5764212"/>
                <a:ext cx="1711325" cy="674687"/>
              </a:xfrm>
              <a:custGeom>
                <a:avLst/>
                <a:gdLst/>
                <a:ahLst/>
                <a:cxnLst/>
                <a:rect l="0" t="0" r="0" b="0"/>
                <a:pathLst>
                  <a:path w="1078" h="425" extrusionOk="0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80D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Shape 112"/>
              <p:cNvSpPr/>
              <p:nvPr/>
            </p:nvSpPr>
            <p:spPr>
              <a:xfrm>
                <a:off x="5245100" y="6477000"/>
                <a:ext cx="155575" cy="371475"/>
              </a:xfrm>
              <a:custGeom>
                <a:avLst/>
                <a:gdLst/>
                <a:ahLst/>
                <a:cxnLst/>
                <a:rect l="0" t="0" r="0" b="0"/>
                <a:pathLst>
                  <a:path w="98" h="234" extrusionOk="0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80D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Shape 113"/>
              <p:cNvSpPr/>
              <p:nvPr/>
            </p:nvSpPr>
            <p:spPr>
              <a:xfrm>
                <a:off x="2819400" y="5830887"/>
                <a:ext cx="763587" cy="1017587"/>
              </a:xfrm>
              <a:custGeom>
                <a:avLst/>
                <a:gdLst/>
                <a:ahLst/>
                <a:cxnLst/>
                <a:rect l="0" t="0" r="0" b="0"/>
                <a:pathLst>
                  <a:path w="481" h="641" extrusionOk="0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4" name="Shape 114"/>
            <p:cNvGrpSpPr/>
            <p:nvPr/>
          </p:nvGrpSpPr>
          <p:grpSpPr>
            <a:xfrm>
              <a:off x="6553200" y="5334000"/>
              <a:ext cx="2144712" cy="1303337"/>
              <a:chOff x="6553200" y="5334000"/>
              <a:chExt cx="2144712" cy="1303337"/>
            </a:xfrm>
          </p:grpSpPr>
          <p:sp>
            <p:nvSpPr>
              <p:cNvPr id="115" name="Shape 115"/>
              <p:cNvSpPr/>
              <p:nvPr/>
            </p:nvSpPr>
            <p:spPr>
              <a:xfrm>
                <a:off x="6667500" y="5400675"/>
                <a:ext cx="1906587" cy="1160462"/>
              </a:xfrm>
              <a:custGeom>
                <a:avLst/>
                <a:gdLst/>
                <a:ahLst/>
                <a:cxnLst/>
                <a:rect l="0" t="0" r="0" b="0"/>
                <a:pathLst>
                  <a:path w="1201" h="731" extrusionOk="0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>
                <a:gsLst>
                  <a:gs pos="0">
                    <a:srgbClr val="358EE5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Shape 116"/>
              <p:cNvSpPr/>
              <p:nvPr/>
            </p:nvSpPr>
            <p:spPr>
              <a:xfrm>
                <a:off x="6553200" y="5343525"/>
                <a:ext cx="863600" cy="1169987"/>
              </a:xfrm>
              <a:custGeom>
                <a:avLst/>
                <a:gdLst/>
                <a:ahLst/>
                <a:cxnLst/>
                <a:rect l="0" t="0" r="0" b="0"/>
                <a:pathLst>
                  <a:path w="544" h="737" extrusionOk="0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>
                <a:gsLst>
                  <a:gs pos="0">
                    <a:srgbClr val="358EE5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Shape 117"/>
              <p:cNvSpPr/>
              <p:nvPr/>
            </p:nvSpPr>
            <p:spPr>
              <a:xfrm>
                <a:off x="7607300" y="5334000"/>
                <a:ext cx="966787" cy="400050"/>
              </a:xfrm>
              <a:custGeom>
                <a:avLst/>
                <a:gdLst/>
                <a:ahLst/>
                <a:cxnLst/>
                <a:rect l="0" t="0" r="0" b="0"/>
                <a:pathLst>
                  <a:path w="609" h="252" extrusionOk="0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>
                <a:gsLst>
                  <a:gs pos="0">
                    <a:srgbClr val="4692E6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Shape 118"/>
              <p:cNvSpPr/>
              <p:nvPr/>
            </p:nvSpPr>
            <p:spPr>
              <a:xfrm>
                <a:off x="8328025" y="6361112"/>
                <a:ext cx="114300" cy="85725"/>
              </a:xfrm>
              <a:custGeom>
                <a:avLst/>
                <a:gdLst/>
                <a:ahLst/>
                <a:cxnLst/>
                <a:rect l="0" t="0" r="0" b="0"/>
                <a:pathLst>
                  <a:path w="72" h="54" extrusionOk="0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84DD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Shape 119"/>
              <p:cNvSpPr/>
              <p:nvPr/>
            </p:nvSpPr>
            <p:spPr>
              <a:xfrm>
                <a:off x="7151687" y="6465887"/>
                <a:ext cx="1119187" cy="171450"/>
              </a:xfrm>
              <a:custGeom>
                <a:avLst/>
                <a:gdLst/>
                <a:ahLst/>
                <a:cxnLst/>
                <a:rect l="0" t="0" r="0" b="0"/>
                <a:pathLst>
                  <a:path w="705" h="108" extrusionOk="0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84DD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Shape 120"/>
              <p:cNvSpPr/>
              <p:nvPr/>
            </p:nvSpPr>
            <p:spPr>
              <a:xfrm>
                <a:off x="8470900" y="5800725"/>
                <a:ext cx="227012" cy="541337"/>
              </a:xfrm>
              <a:custGeom>
                <a:avLst/>
                <a:gdLst/>
                <a:ahLst/>
                <a:cxnLst/>
                <a:rect l="0" t="0" r="0" b="0"/>
                <a:pathLst>
                  <a:path w="143" h="341" extrusionOk="0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84DD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Shape 121"/>
              <p:cNvSpPr/>
              <p:nvPr/>
            </p:nvSpPr>
            <p:spPr>
              <a:xfrm>
                <a:off x="8034337" y="5753100"/>
                <a:ext cx="131762" cy="142875"/>
              </a:xfrm>
              <a:custGeom>
                <a:avLst/>
                <a:gdLst/>
                <a:ahLst/>
                <a:cxnLst/>
                <a:rect l="0" t="0" r="0" b="0"/>
                <a:pathLst>
                  <a:path w="83" h="90" extrusionOk="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84DD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Shape 122"/>
              <p:cNvSpPr/>
              <p:nvPr/>
            </p:nvSpPr>
            <p:spPr>
              <a:xfrm>
                <a:off x="7056437" y="5638800"/>
                <a:ext cx="1138237" cy="684212"/>
              </a:xfrm>
              <a:custGeom>
                <a:avLst/>
                <a:gdLst/>
                <a:ahLst/>
                <a:cxnLst/>
                <a:rect l="0" t="0" r="0" b="0"/>
                <a:pathLst>
                  <a:path w="717" h="431" extrusionOk="0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Shape 123"/>
              <p:cNvSpPr/>
              <p:nvPr/>
            </p:nvSpPr>
            <p:spPr>
              <a:xfrm>
                <a:off x="6904037" y="5572125"/>
                <a:ext cx="1443037" cy="846137"/>
              </a:xfrm>
              <a:custGeom>
                <a:avLst/>
                <a:gdLst/>
                <a:ahLst/>
                <a:cxnLst/>
                <a:rect l="0" t="0" r="0" b="0"/>
                <a:pathLst>
                  <a:path w="909" h="533" extrusionOk="0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358EE5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Shape 124"/>
              <p:cNvSpPr/>
              <p:nvPr/>
            </p:nvSpPr>
            <p:spPr>
              <a:xfrm>
                <a:off x="7245350" y="5543550"/>
                <a:ext cx="579437" cy="104775"/>
              </a:xfrm>
              <a:custGeom>
                <a:avLst/>
                <a:gdLst/>
                <a:ahLst/>
                <a:cxnLst/>
                <a:rect l="0" t="0" r="0" b="0"/>
                <a:pathLst>
                  <a:path w="365" h="66" extrusionOk="0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>
                <a:gsLst>
                  <a:gs pos="0">
                    <a:srgbClr val="358EE5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Shape 125"/>
              <p:cNvSpPr/>
              <p:nvPr/>
            </p:nvSpPr>
            <p:spPr>
              <a:xfrm>
                <a:off x="7085012" y="5648325"/>
                <a:ext cx="104775" cy="76200"/>
              </a:xfrm>
              <a:custGeom>
                <a:avLst/>
                <a:gdLst/>
                <a:ahLst/>
                <a:cxnLst/>
                <a:rect l="0" t="0" r="0" b="0"/>
                <a:pathLst>
                  <a:path w="66" h="48" extrusionOk="0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>
                <a:gsLst>
                  <a:gs pos="0">
                    <a:srgbClr val="358EE5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Shape 126"/>
              <p:cNvSpPr/>
              <p:nvPr/>
            </p:nvSpPr>
            <p:spPr>
              <a:xfrm>
                <a:off x="7216775" y="5727700"/>
                <a:ext cx="822325" cy="506412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rgbClr val="0084DD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Shape 127"/>
              <p:cNvSpPr/>
              <p:nvPr/>
            </p:nvSpPr>
            <p:spPr>
              <a:xfrm>
                <a:off x="7267575" y="5762625"/>
                <a:ext cx="708025" cy="430212"/>
              </a:xfrm>
              <a:prstGeom prst="ellipse">
                <a:avLst/>
              </a:prstGeom>
              <a:gradFill>
                <a:gsLst>
                  <a:gs pos="0">
                    <a:srgbClr val="358EE5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Shape 128"/>
              <p:cNvSpPr/>
              <p:nvPr/>
            </p:nvSpPr>
            <p:spPr>
              <a:xfrm>
                <a:off x="7318375" y="5794375"/>
                <a:ext cx="612775" cy="369887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rgbClr val="0084DD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Shape 129"/>
              <p:cNvSpPr/>
              <p:nvPr/>
            </p:nvSpPr>
            <p:spPr>
              <a:xfrm>
                <a:off x="7388225" y="5838825"/>
                <a:ext cx="473075" cy="280987"/>
              </a:xfrm>
              <a:prstGeom prst="ellipse">
                <a:avLst/>
              </a:prstGeom>
              <a:gradFill>
                <a:gsLst>
                  <a:gs pos="0">
                    <a:srgbClr val="0084DD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Shape 130"/>
              <p:cNvSpPr/>
              <p:nvPr/>
            </p:nvSpPr>
            <p:spPr>
              <a:xfrm>
                <a:off x="7445375" y="5870575"/>
                <a:ext cx="352425" cy="220662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rgbClr val="0084DD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Shape 131"/>
              <p:cNvSpPr/>
              <p:nvPr/>
            </p:nvSpPr>
            <p:spPr>
              <a:xfrm>
                <a:off x="7521575" y="5918200"/>
                <a:ext cx="200025" cy="128587"/>
              </a:xfrm>
              <a:prstGeom prst="ellipse">
                <a:avLst/>
              </a:prstGeom>
              <a:gradFill>
                <a:gsLst>
                  <a:gs pos="0">
                    <a:srgbClr val="0086E0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2" name="Shape 132"/>
            <p:cNvGrpSpPr/>
            <p:nvPr/>
          </p:nvGrpSpPr>
          <p:grpSpPr>
            <a:xfrm>
              <a:off x="8382000" y="4800600"/>
              <a:ext cx="674687" cy="409575"/>
              <a:chOff x="8382000" y="4800600"/>
              <a:chExt cx="674687" cy="409575"/>
            </a:xfrm>
          </p:grpSpPr>
          <p:sp>
            <p:nvSpPr>
              <p:cNvPr id="133" name="Shape 133"/>
              <p:cNvSpPr/>
              <p:nvPr/>
            </p:nvSpPr>
            <p:spPr>
              <a:xfrm>
                <a:off x="8382000" y="5057775"/>
                <a:ext cx="608012" cy="152400"/>
              </a:xfrm>
              <a:custGeom>
                <a:avLst/>
                <a:gdLst/>
                <a:ahLst/>
                <a:cxnLst/>
                <a:rect l="0" t="0" r="0" b="0"/>
                <a:pathLst>
                  <a:path w="382" h="96" extrusionOk="0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Shape 134"/>
              <p:cNvSpPr/>
              <p:nvPr/>
            </p:nvSpPr>
            <p:spPr>
              <a:xfrm>
                <a:off x="8437562" y="4800600"/>
                <a:ext cx="409575" cy="85725"/>
              </a:xfrm>
              <a:custGeom>
                <a:avLst/>
                <a:gdLst/>
                <a:ahLst/>
                <a:cxnLst/>
                <a:rect l="0" t="0" r="0" b="0"/>
                <a:pathLst>
                  <a:path w="258" h="54" extrusionOk="0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Shape 135"/>
              <p:cNvSpPr/>
              <p:nvPr/>
            </p:nvSpPr>
            <p:spPr>
              <a:xfrm>
                <a:off x="8961437" y="4867275"/>
                <a:ext cx="95250" cy="247650"/>
              </a:xfrm>
              <a:custGeom>
                <a:avLst/>
                <a:gdLst/>
                <a:ahLst/>
                <a:cxnLst/>
                <a:rect l="0" t="0" r="0" b="0"/>
                <a:pathLst>
                  <a:path w="60" h="156" extrusionOk="0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Shape 136"/>
              <p:cNvSpPr/>
              <p:nvPr/>
            </p:nvSpPr>
            <p:spPr>
              <a:xfrm>
                <a:off x="8532812" y="5153025"/>
                <a:ext cx="304800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192" h="18" extrusionOk="0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Shape 137"/>
              <p:cNvSpPr/>
              <p:nvPr/>
            </p:nvSpPr>
            <p:spPr>
              <a:xfrm>
                <a:off x="8420100" y="4829175"/>
                <a:ext cx="255587" cy="295275"/>
              </a:xfrm>
              <a:custGeom>
                <a:avLst/>
                <a:gdLst/>
                <a:ahLst/>
                <a:cxnLst/>
                <a:rect l="0" t="0" r="0" b="0"/>
                <a:pathLst>
                  <a:path w="161" h="186" extrusionOk="0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Shape 138"/>
              <p:cNvSpPr/>
              <p:nvPr/>
            </p:nvSpPr>
            <p:spPr>
              <a:xfrm>
                <a:off x="8713787" y="4829175"/>
                <a:ext cx="295275" cy="333375"/>
              </a:xfrm>
              <a:custGeom>
                <a:avLst/>
                <a:gdLst/>
                <a:ahLst/>
                <a:cxnLst/>
                <a:rect l="0" t="0" r="0" b="0"/>
                <a:pathLst>
                  <a:path w="185" h="210" extrusionOk="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8485187" y="4854575"/>
                <a:ext cx="474662" cy="295275"/>
              </a:xfrm>
              <a:custGeom>
                <a:avLst/>
                <a:gdLst/>
                <a:ahLst/>
                <a:cxnLst/>
                <a:rect l="0" t="0" r="0" b="0"/>
                <a:pathLst>
                  <a:path w="299" h="186" extrusionOk="0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0" name="Shape 140"/>
              <p:cNvGrpSpPr/>
              <p:nvPr/>
            </p:nvGrpSpPr>
            <p:grpSpPr>
              <a:xfrm>
                <a:off x="8542337" y="4897437"/>
                <a:ext cx="360362" cy="209550"/>
                <a:chOff x="8542337" y="4897437"/>
                <a:chExt cx="360362" cy="209550"/>
              </a:xfrm>
            </p:grpSpPr>
            <p:sp>
              <p:nvSpPr>
                <p:cNvPr id="141" name="Shape 141"/>
                <p:cNvSpPr/>
                <p:nvPr/>
              </p:nvSpPr>
              <p:spPr>
                <a:xfrm>
                  <a:off x="8542337" y="4897437"/>
                  <a:ext cx="360362" cy="209550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" name="Shape 142"/>
                <p:cNvSpPr/>
                <p:nvPr/>
              </p:nvSpPr>
              <p:spPr>
                <a:xfrm>
                  <a:off x="8577262" y="4919662"/>
                  <a:ext cx="288925" cy="161925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lt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" name="Shape 143"/>
                <p:cNvSpPr/>
                <p:nvPr/>
              </p:nvSpPr>
              <p:spPr>
                <a:xfrm>
                  <a:off x="8621712" y="4935537"/>
                  <a:ext cx="198437" cy="130175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" name="Shape 144"/>
                <p:cNvSpPr/>
                <p:nvPr/>
              </p:nvSpPr>
              <p:spPr>
                <a:xfrm>
                  <a:off x="8664575" y="4960937"/>
                  <a:ext cx="115887" cy="74612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lt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560"/>
              <a:buFont typeface="Noto Sans Symbols"/>
              <a:buChar char="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6068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08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44169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1820"/>
              <a:buFont typeface="Noto Sans Symbols"/>
              <a:buChar char="■"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2766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D939F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Shape 16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70" name="Shape 170"/>
            <p:cNvSpPr/>
            <p:nvPr/>
          </p:nvSpPr>
          <p:spPr>
            <a:xfrm>
              <a:off x="0" y="4876800"/>
              <a:ext cx="9144000" cy="1981200"/>
            </a:xfrm>
            <a:custGeom>
              <a:avLst/>
              <a:gdLst/>
              <a:ahLst/>
              <a:cxnLst/>
              <a:rect l="0" t="0" r="0" b="0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Shape 171"/>
            <p:cNvSpPr/>
            <p:nvPr/>
          </p:nvSpPr>
          <p:spPr>
            <a:xfrm>
              <a:off x="0" y="0"/>
              <a:ext cx="9144000" cy="4876800"/>
            </a:xfrm>
            <a:custGeom>
              <a:avLst/>
              <a:gdLst/>
              <a:ahLst/>
              <a:cxnLst/>
              <a:rect l="0" t="0" r="0" b="0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rgbClr val="5D939F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" name="Shape 172"/>
          <p:cNvSpPr/>
          <p:nvPr/>
        </p:nvSpPr>
        <p:spPr>
          <a:xfrm>
            <a:off x="6248400" y="6262687"/>
            <a:ext cx="2895600" cy="609600"/>
          </a:xfrm>
          <a:custGeom>
            <a:avLst/>
            <a:gdLst/>
            <a:ahLst/>
            <a:cxnLst/>
            <a:rect l="0" t="0" r="0" b="0"/>
            <a:pathLst>
              <a:path w="5748" h="246" extrusionOk="0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hlink"/>
              </a:gs>
              <a:gs pos="100000">
                <a:schemeClr val="lt1"/>
              </a:gs>
            </a:gsLst>
            <a:lin ang="81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Shape 173"/>
          <p:cNvGrpSpPr/>
          <p:nvPr/>
        </p:nvGrpSpPr>
        <p:grpSpPr>
          <a:xfrm>
            <a:off x="0" y="6019800"/>
            <a:ext cx="7848600" cy="857249"/>
            <a:chOff x="0" y="6019800"/>
            <a:chExt cx="7848600" cy="857249"/>
          </a:xfrm>
        </p:grpSpPr>
        <p:sp>
          <p:nvSpPr>
            <p:cNvPr id="174" name="Shape 174"/>
            <p:cNvSpPr/>
            <p:nvPr/>
          </p:nvSpPr>
          <p:spPr>
            <a:xfrm>
              <a:off x="2362200" y="6019800"/>
              <a:ext cx="5143500" cy="850900"/>
            </a:xfrm>
            <a:custGeom>
              <a:avLst/>
              <a:gdLst/>
              <a:ahLst/>
              <a:cxnLst/>
              <a:rect l="0" t="0" r="0" b="0"/>
              <a:pathLst>
                <a:path w="3240" h="536" extrusionOk="0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>
              <a:gsLst>
                <a:gs pos="0">
                  <a:srgbClr val="9BACAC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5" name="Shape 175"/>
            <p:cNvGrpSpPr/>
            <p:nvPr/>
          </p:nvGrpSpPr>
          <p:grpSpPr>
            <a:xfrm>
              <a:off x="3946525" y="6019800"/>
              <a:ext cx="3902075" cy="857249"/>
              <a:chOff x="3946525" y="6019800"/>
              <a:chExt cx="3902075" cy="857249"/>
            </a:xfrm>
          </p:grpSpPr>
          <p:sp>
            <p:nvSpPr>
              <p:cNvPr id="176" name="Shape 176"/>
              <p:cNvSpPr/>
              <p:nvPr/>
            </p:nvSpPr>
            <p:spPr>
              <a:xfrm>
                <a:off x="6267450" y="6030912"/>
                <a:ext cx="1581150" cy="846137"/>
              </a:xfrm>
              <a:custGeom>
                <a:avLst/>
                <a:gdLst/>
                <a:ahLst/>
                <a:cxnLst/>
                <a:rect l="0" t="0" r="0" b="0"/>
                <a:pathLst>
                  <a:path w="996" h="533" extrusionOk="0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Shape 177"/>
              <p:cNvSpPr/>
              <p:nvPr/>
            </p:nvSpPr>
            <p:spPr>
              <a:xfrm>
                <a:off x="4249737" y="6019800"/>
                <a:ext cx="295275" cy="627062"/>
              </a:xfrm>
              <a:custGeom>
                <a:avLst/>
                <a:gdLst/>
                <a:ahLst/>
                <a:cxnLst/>
                <a:rect l="0" t="0" r="0" b="0"/>
                <a:pathLst>
                  <a:path w="186" h="353" extrusionOk="0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Shape 178"/>
              <p:cNvSpPr/>
              <p:nvPr/>
            </p:nvSpPr>
            <p:spPr>
              <a:xfrm>
                <a:off x="4810125" y="6180137"/>
                <a:ext cx="600075" cy="430212"/>
              </a:xfrm>
              <a:custGeom>
                <a:avLst/>
                <a:gdLst/>
                <a:ahLst/>
                <a:cxnLst/>
                <a:rect l="0" t="0" r="0" b="0"/>
                <a:pathLst>
                  <a:path w="378" h="271" extrusionOk="0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Shape 179"/>
              <p:cNvSpPr/>
              <p:nvPr/>
            </p:nvSpPr>
            <p:spPr>
              <a:xfrm>
                <a:off x="5759450" y="6137275"/>
                <a:ext cx="246062" cy="117475"/>
              </a:xfrm>
              <a:custGeom>
                <a:avLst/>
                <a:gdLst/>
                <a:ahLst/>
                <a:cxnLst/>
                <a:rect l="0" t="0" r="0" b="0"/>
                <a:pathLst>
                  <a:path w="155" h="66" extrusionOk="0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Shape 180"/>
              <p:cNvSpPr/>
              <p:nvPr/>
            </p:nvSpPr>
            <p:spPr>
              <a:xfrm>
                <a:off x="3946525" y="6126162"/>
                <a:ext cx="66675" cy="128587"/>
              </a:xfrm>
              <a:custGeom>
                <a:avLst/>
                <a:gdLst/>
                <a:ahLst/>
                <a:cxnLst/>
                <a:rect l="0" t="0" r="0" b="0"/>
                <a:pathLst>
                  <a:path w="42" h="72" extrusionOk="0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1" name="Shape 181"/>
            <p:cNvSpPr/>
            <p:nvPr/>
          </p:nvSpPr>
          <p:spPr>
            <a:xfrm>
              <a:off x="0" y="6019800"/>
              <a:ext cx="6311900" cy="849312"/>
            </a:xfrm>
            <a:custGeom>
              <a:avLst/>
              <a:gdLst/>
              <a:ahLst/>
              <a:cxnLst/>
              <a:rect l="0" t="0" r="0" b="0"/>
              <a:pathLst>
                <a:path w="3976" h="527" extrusionOk="0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>
              <a:gsLst>
                <a:gs pos="0">
                  <a:srgbClr val="869D9D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2" name="Shape 182"/>
          <p:cNvGrpSpPr/>
          <p:nvPr/>
        </p:nvGrpSpPr>
        <p:grpSpPr>
          <a:xfrm>
            <a:off x="627062" y="6021387"/>
            <a:ext cx="5684837" cy="849312"/>
            <a:chOff x="627062" y="6021387"/>
            <a:chExt cx="5684837" cy="849312"/>
          </a:xfrm>
        </p:grpSpPr>
        <p:sp>
          <p:nvSpPr>
            <p:cNvPr id="183" name="Shape 183"/>
            <p:cNvSpPr/>
            <p:nvPr/>
          </p:nvSpPr>
          <p:spPr>
            <a:xfrm>
              <a:off x="1898650" y="6021387"/>
              <a:ext cx="579437" cy="461962"/>
            </a:xfrm>
            <a:custGeom>
              <a:avLst/>
              <a:gdLst/>
              <a:ahLst/>
              <a:cxnLst/>
              <a:rect l="0" t="0" r="0" b="0"/>
              <a:pathLst>
                <a:path w="365" h="287" extrusionOk="0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Shape 184"/>
            <p:cNvSpPr/>
            <p:nvPr/>
          </p:nvSpPr>
          <p:spPr>
            <a:xfrm>
              <a:off x="3084512" y="6078537"/>
              <a:ext cx="3227387" cy="792162"/>
            </a:xfrm>
            <a:custGeom>
              <a:avLst/>
              <a:gdLst/>
              <a:ahLst/>
              <a:cxnLst/>
              <a:rect l="0" t="0" r="0" b="0"/>
              <a:pathLst>
                <a:path w="2033" h="499" extrusionOk="0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Shape 185"/>
            <p:cNvSpPr/>
            <p:nvPr/>
          </p:nvSpPr>
          <p:spPr>
            <a:xfrm>
              <a:off x="2905125" y="6069012"/>
              <a:ext cx="112712" cy="96837"/>
            </a:xfrm>
            <a:custGeom>
              <a:avLst/>
              <a:gdLst/>
              <a:ahLst/>
              <a:cxnLst/>
              <a:rect l="0" t="0" r="0" b="0"/>
              <a:pathLst>
                <a:path w="71" h="60" extrusionOk="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Shape 186"/>
            <p:cNvSpPr/>
            <p:nvPr/>
          </p:nvSpPr>
          <p:spPr>
            <a:xfrm>
              <a:off x="1357312" y="6099175"/>
              <a:ext cx="255587" cy="260350"/>
            </a:xfrm>
            <a:custGeom>
              <a:avLst/>
              <a:gdLst/>
              <a:ahLst/>
              <a:cxnLst/>
              <a:rect l="0" t="0" r="0" b="0"/>
              <a:pathLst>
                <a:path w="161" h="162" extrusionOk="0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Shape 187"/>
            <p:cNvSpPr/>
            <p:nvPr/>
          </p:nvSpPr>
          <p:spPr>
            <a:xfrm>
              <a:off x="1120775" y="6118225"/>
              <a:ext cx="93662" cy="96837"/>
            </a:xfrm>
            <a:custGeom>
              <a:avLst/>
              <a:gdLst/>
              <a:ahLst/>
              <a:cxnLst/>
              <a:rect l="0" t="0" r="0" b="0"/>
              <a:pathLst>
                <a:path w="59" h="60" extrusionOk="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Shape 188"/>
            <p:cNvSpPr/>
            <p:nvPr/>
          </p:nvSpPr>
          <p:spPr>
            <a:xfrm>
              <a:off x="627062" y="6049962"/>
              <a:ext cx="388937" cy="328612"/>
            </a:xfrm>
            <a:custGeom>
              <a:avLst/>
              <a:gdLst/>
              <a:ahLst/>
              <a:cxnLst/>
              <a:rect l="0" t="0" r="0" b="0"/>
              <a:pathLst>
                <a:path w="245" h="204" extrusionOk="0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3E5738"/>
            </a:gs>
          </a:gsLst>
          <a:lin ang="5400000" scaled="0"/>
        </a:gra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Shape 200"/>
          <p:cNvGrpSpPr/>
          <p:nvPr/>
        </p:nvGrpSpPr>
        <p:grpSpPr>
          <a:xfrm>
            <a:off x="1587" y="0"/>
            <a:ext cx="9148763" cy="6851650"/>
            <a:chOff x="1587" y="0"/>
            <a:chExt cx="9148763" cy="6851650"/>
          </a:xfrm>
        </p:grpSpPr>
        <p:sp>
          <p:nvSpPr>
            <p:cNvPr id="201" name="Shape 201"/>
            <p:cNvSpPr/>
            <p:nvPr/>
          </p:nvSpPr>
          <p:spPr>
            <a:xfrm>
              <a:off x="8008937" y="4168775"/>
              <a:ext cx="1141412" cy="2682875"/>
            </a:xfrm>
            <a:custGeom>
              <a:avLst/>
              <a:gdLst/>
              <a:ahLst/>
              <a:cxnLst/>
              <a:rect l="0" t="0" r="0" b="0"/>
              <a:pathLst>
                <a:path w="717" h="1690" extrusionOk="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2F422B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Shape 202"/>
            <p:cNvSpPr/>
            <p:nvPr/>
          </p:nvSpPr>
          <p:spPr>
            <a:xfrm>
              <a:off x="8550275" y="6022975"/>
              <a:ext cx="600075" cy="828675"/>
            </a:xfrm>
            <a:custGeom>
              <a:avLst/>
              <a:gdLst/>
              <a:ahLst/>
              <a:cxnLst/>
              <a:rect l="0" t="0" r="0" b="0"/>
              <a:pathLst>
                <a:path w="377" h="522" extrusionOk="0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2F422B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Shape 203"/>
            <p:cNvSpPr/>
            <p:nvPr/>
          </p:nvSpPr>
          <p:spPr>
            <a:xfrm>
              <a:off x="9017000" y="6689725"/>
              <a:ext cx="133350" cy="161925"/>
            </a:xfrm>
            <a:custGeom>
              <a:avLst/>
              <a:gdLst/>
              <a:ahLst/>
              <a:cxnLst/>
              <a:rect l="0" t="0" r="0" b="0"/>
              <a:pathLst>
                <a:path w="84" h="102" extrusionOk="0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2F422B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4" name="Shape 204"/>
            <p:cNvGrpSpPr/>
            <p:nvPr/>
          </p:nvGrpSpPr>
          <p:grpSpPr>
            <a:xfrm>
              <a:off x="457200" y="0"/>
              <a:ext cx="8093075" cy="6851650"/>
              <a:chOff x="457200" y="0"/>
              <a:chExt cx="8093075" cy="6851650"/>
            </a:xfrm>
          </p:grpSpPr>
          <p:sp>
            <p:nvSpPr>
              <p:cNvPr id="205" name="Shape 205"/>
              <p:cNvSpPr/>
              <p:nvPr/>
            </p:nvSpPr>
            <p:spPr>
              <a:xfrm>
                <a:off x="4427537" y="0"/>
                <a:ext cx="114300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72" h="4316" extrusionOk="0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Shape 206"/>
              <p:cNvSpPr/>
              <p:nvPr/>
            </p:nvSpPr>
            <p:spPr>
              <a:xfrm>
                <a:off x="4903787" y="0"/>
                <a:ext cx="276225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174" h="4316" extrusionOk="0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Shape 207"/>
              <p:cNvSpPr/>
              <p:nvPr/>
            </p:nvSpPr>
            <p:spPr>
              <a:xfrm>
                <a:off x="5330825" y="0"/>
                <a:ext cx="534987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335" h="4316" extrusionOk="0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Shape 208"/>
              <p:cNvSpPr/>
              <p:nvPr/>
            </p:nvSpPr>
            <p:spPr>
              <a:xfrm>
                <a:off x="5835650" y="0"/>
                <a:ext cx="677862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425" h="4316" extrusionOk="0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Shape 209"/>
              <p:cNvSpPr/>
              <p:nvPr/>
            </p:nvSpPr>
            <p:spPr>
              <a:xfrm>
                <a:off x="6264275" y="0"/>
                <a:ext cx="885825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556" h="4316" extrusionOk="0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Shape 210"/>
              <p:cNvSpPr/>
              <p:nvPr/>
            </p:nvSpPr>
            <p:spPr>
              <a:xfrm>
                <a:off x="6740525" y="0"/>
                <a:ext cx="1095375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688" h="4316" extrusionOk="0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Shape 211"/>
              <p:cNvSpPr/>
              <p:nvPr/>
            </p:nvSpPr>
            <p:spPr>
              <a:xfrm>
                <a:off x="7178675" y="0"/>
                <a:ext cx="1371600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861" h="4316" extrusionOk="0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Shape 212"/>
              <p:cNvSpPr/>
              <p:nvPr/>
            </p:nvSpPr>
            <p:spPr>
              <a:xfrm>
                <a:off x="3808412" y="0"/>
                <a:ext cx="238125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149" h="4316" extrusionOk="0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Shape 213"/>
              <p:cNvSpPr/>
              <p:nvPr/>
            </p:nvSpPr>
            <p:spPr>
              <a:xfrm>
                <a:off x="3122612" y="0"/>
                <a:ext cx="476250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299" h="4316" extrusionOk="0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Shape 214"/>
              <p:cNvSpPr/>
              <p:nvPr/>
            </p:nvSpPr>
            <p:spPr>
              <a:xfrm>
                <a:off x="2486025" y="0"/>
                <a:ext cx="674687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424" h="4316" extrusionOk="0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Shape 215"/>
              <p:cNvSpPr/>
              <p:nvPr/>
            </p:nvSpPr>
            <p:spPr>
              <a:xfrm>
                <a:off x="1790700" y="0"/>
                <a:ext cx="912812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574" h="4316" extrusionOk="0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Shape 216"/>
              <p:cNvSpPr/>
              <p:nvPr/>
            </p:nvSpPr>
            <p:spPr>
              <a:xfrm>
                <a:off x="1114425" y="0"/>
                <a:ext cx="1169987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735" h="4316" extrusionOk="0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Shape 217"/>
              <p:cNvSpPr/>
              <p:nvPr/>
            </p:nvSpPr>
            <p:spPr>
              <a:xfrm>
                <a:off x="457200" y="0"/>
                <a:ext cx="1333500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837" h="4316" extrusionOk="0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4F6F4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8" name="Shape 218"/>
            <p:cNvSpPr/>
            <p:nvPr/>
          </p:nvSpPr>
          <p:spPr>
            <a:xfrm>
              <a:off x="9525" y="4605337"/>
              <a:ext cx="962025" cy="2246312"/>
            </a:xfrm>
            <a:custGeom>
              <a:avLst/>
              <a:gdLst/>
              <a:ahLst/>
              <a:cxnLst/>
              <a:rect l="0" t="0" r="0" b="0"/>
              <a:pathLst>
                <a:path w="604" h="1415" extrusionOk="0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2F422B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Shape 219"/>
            <p:cNvSpPr/>
            <p:nvPr/>
          </p:nvSpPr>
          <p:spPr>
            <a:xfrm>
              <a:off x="9525" y="6175375"/>
              <a:ext cx="361950" cy="676275"/>
            </a:xfrm>
            <a:custGeom>
              <a:avLst/>
              <a:gdLst/>
              <a:ahLst/>
              <a:cxnLst/>
              <a:rect l="0" t="0" r="0" b="0"/>
              <a:pathLst>
                <a:path w="227" h="426" extrusionOk="0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2F422B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Shape 220"/>
            <p:cNvSpPr/>
            <p:nvPr/>
          </p:nvSpPr>
          <p:spPr>
            <a:xfrm>
              <a:off x="7581900" y="0"/>
              <a:ext cx="1562100" cy="2835275"/>
            </a:xfrm>
            <a:custGeom>
              <a:avLst/>
              <a:gdLst/>
              <a:ahLst/>
              <a:cxnLst/>
              <a:rect l="0" t="0" r="0" b="0"/>
              <a:pathLst>
                <a:path w="981" h="1786" extrusionOk="0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5C8253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Shape 221"/>
            <p:cNvSpPr/>
            <p:nvPr/>
          </p:nvSpPr>
          <p:spPr>
            <a:xfrm>
              <a:off x="8002587" y="0"/>
              <a:ext cx="1141412" cy="1341437"/>
            </a:xfrm>
            <a:custGeom>
              <a:avLst/>
              <a:gdLst/>
              <a:ahLst/>
              <a:cxnLst/>
              <a:rect l="0" t="0" r="0" b="0"/>
              <a:pathLst>
                <a:path w="717" h="845" extrusionOk="0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Shape 222"/>
            <p:cNvSpPr/>
            <p:nvPr/>
          </p:nvSpPr>
          <p:spPr>
            <a:xfrm>
              <a:off x="8496300" y="0"/>
              <a:ext cx="647700" cy="657225"/>
            </a:xfrm>
            <a:custGeom>
              <a:avLst/>
              <a:gdLst/>
              <a:ahLst/>
              <a:cxnLst/>
              <a:rect l="0" t="0" r="0" b="0"/>
              <a:pathLst>
                <a:path w="407" h="414" extrusionOk="0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Shape 223"/>
            <p:cNvSpPr/>
            <p:nvPr/>
          </p:nvSpPr>
          <p:spPr>
            <a:xfrm>
              <a:off x="9525" y="0"/>
              <a:ext cx="1362075" cy="2236787"/>
            </a:xfrm>
            <a:custGeom>
              <a:avLst/>
              <a:gdLst/>
              <a:ahLst/>
              <a:cxnLst/>
              <a:rect l="0" t="0" r="0" b="0"/>
              <a:pathLst>
                <a:path w="855" h="1409" extrusionOk="0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5C8253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Shape 224"/>
            <p:cNvSpPr/>
            <p:nvPr/>
          </p:nvSpPr>
          <p:spPr>
            <a:xfrm>
              <a:off x="9525" y="0"/>
              <a:ext cx="933450" cy="950912"/>
            </a:xfrm>
            <a:custGeom>
              <a:avLst/>
              <a:gdLst/>
              <a:ahLst/>
              <a:cxnLst/>
              <a:rect l="0" t="0" r="0" b="0"/>
              <a:pathLst>
                <a:path w="586" h="599" extrusionOk="0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Shape 225"/>
            <p:cNvSpPr/>
            <p:nvPr/>
          </p:nvSpPr>
          <p:spPr>
            <a:xfrm>
              <a:off x="9525" y="0"/>
              <a:ext cx="428625" cy="400050"/>
            </a:xfrm>
            <a:custGeom>
              <a:avLst/>
              <a:gdLst/>
              <a:ahLst/>
              <a:cxnLst/>
              <a:rect l="0" t="0" r="0" b="0"/>
              <a:pathLst>
                <a:path w="269" h="252" extrusionOk="0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6" name="Shape 226"/>
            <p:cNvCxnSpPr/>
            <p:nvPr/>
          </p:nvCxnSpPr>
          <p:spPr>
            <a:xfrm>
              <a:off x="1587" y="4364037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27" name="Shape 227"/>
            <p:cNvCxnSpPr/>
            <p:nvPr/>
          </p:nvCxnSpPr>
          <p:spPr>
            <a:xfrm>
              <a:off x="1587" y="3740150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28" name="Shape 228"/>
            <p:cNvCxnSpPr/>
            <p:nvPr/>
          </p:nvCxnSpPr>
          <p:spPr>
            <a:xfrm>
              <a:off x="1587" y="4987925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grpSp>
          <p:nvGrpSpPr>
            <p:cNvPr id="229" name="Shape 229"/>
            <p:cNvGrpSpPr/>
            <p:nvPr/>
          </p:nvGrpSpPr>
          <p:grpSpPr>
            <a:xfrm>
              <a:off x="1587" y="622300"/>
              <a:ext cx="9140825" cy="2493962"/>
              <a:chOff x="1587" y="622300"/>
              <a:chExt cx="9140825" cy="2493962"/>
            </a:xfrm>
          </p:grpSpPr>
          <p:cxnSp>
            <p:nvCxnSpPr>
              <p:cNvPr id="230" name="Shape 230"/>
              <p:cNvCxnSpPr/>
              <p:nvPr/>
            </p:nvCxnSpPr>
            <p:spPr>
              <a:xfrm>
                <a:off x="1587" y="1244600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31" name="Shape 231"/>
              <p:cNvCxnSpPr/>
              <p:nvPr/>
            </p:nvCxnSpPr>
            <p:spPr>
              <a:xfrm>
                <a:off x="1587" y="3116262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32" name="Shape 232"/>
              <p:cNvCxnSpPr/>
              <p:nvPr/>
            </p:nvCxnSpPr>
            <p:spPr>
              <a:xfrm>
                <a:off x="1587" y="2492375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33" name="Shape 233"/>
              <p:cNvCxnSpPr/>
              <p:nvPr/>
            </p:nvCxnSpPr>
            <p:spPr>
              <a:xfrm>
                <a:off x="1587" y="1868487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34" name="Shape 234"/>
              <p:cNvCxnSpPr/>
              <p:nvPr/>
            </p:nvCxnSpPr>
            <p:spPr>
              <a:xfrm>
                <a:off x="1587" y="622300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cxnSp>
          <p:nvCxnSpPr>
            <p:cNvPr id="235" name="Shape 235"/>
            <p:cNvCxnSpPr/>
            <p:nvPr/>
          </p:nvCxnSpPr>
          <p:spPr>
            <a:xfrm>
              <a:off x="1587" y="6235700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6" name="Shape 236"/>
            <p:cNvCxnSpPr/>
            <p:nvPr/>
          </p:nvCxnSpPr>
          <p:spPr>
            <a:xfrm>
              <a:off x="1587" y="5611812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8" name="Shape 238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9" name="Shape 23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0" name="Shape 240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0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192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2003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Shape 249"/>
          <p:cNvGrpSpPr/>
          <p:nvPr/>
        </p:nvGrpSpPr>
        <p:grpSpPr>
          <a:xfrm>
            <a:off x="319087" y="1828800"/>
            <a:ext cx="8824913" cy="5029200"/>
            <a:chOff x="319087" y="1828800"/>
            <a:chExt cx="8824913" cy="5029200"/>
          </a:xfrm>
        </p:grpSpPr>
        <p:sp>
          <p:nvSpPr>
            <p:cNvPr id="250" name="Shape 250"/>
            <p:cNvSpPr/>
            <p:nvPr/>
          </p:nvSpPr>
          <p:spPr>
            <a:xfrm>
              <a:off x="838200" y="4618037"/>
              <a:ext cx="8305800" cy="2239962"/>
            </a:xfrm>
            <a:custGeom>
              <a:avLst/>
              <a:gdLst/>
              <a:ahLst/>
              <a:cxnLst/>
              <a:rect l="0" t="0" r="0" b="0"/>
              <a:pathLst>
                <a:path w="4897" h="2182" extrusionOk="0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Shape 251"/>
            <p:cNvSpPr/>
            <p:nvPr/>
          </p:nvSpPr>
          <p:spPr>
            <a:xfrm>
              <a:off x="333375" y="1828800"/>
              <a:ext cx="8810625" cy="5029200"/>
            </a:xfrm>
            <a:custGeom>
              <a:avLst/>
              <a:gdLst/>
              <a:ahLst/>
              <a:cxnLst/>
              <a:rect l="0" t="0" r="0" b="0"/>
              <a:pathLst>
                <a:path w="5550" h="3168" extrusionOk="0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lt2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Shape 252"/>
            <p:cNvSpPr/>
            <p:nvPr/>
          </p:nvSpPr>
          <p:spPr>
            <a:xfrm>
              <a:off x="838200" y="4654550"/>
              <a:ext cx="8305800" cy="2203450"/>
            </a:xfrm>
            <a:custGeom>
              <a:avLst/>
              <a:gdLst/>
              <a:ahLst/>
              <a:cxnLst/>
              <a:rect l="0" t="0" r="0" b="0"/>
              <a:pathLst>
                <a:path w="4897" h="2182" extrusionOk="0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Shape 253"/>
            <p:cNvSpPr/>
            <p:nvPr/>
          </p:nvSpPr>
          <p:spPr>
            <a:xfrm>
              <a:off x="838200" y="1828800"/>
              <a:ext cx="7313612" cy="46037"/>
            </a:xfrm>
            <a:custGeom>
              <a:avLst/>
              <a:gdLst/>
              <a:ahLst/>
              <a:cxnLst/>
              <a:rect l="0" t="0" r="0" b="0"/>
              <a:pathLst>
                <a:path w="5387" h="149" extrusionOk="0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5D00"/>
                </a:gs>
                <a:gs pos="100000">
                  <a:srgbClr val="006600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Shape 254"/>
            <p:cNvSpPr/>
            <p:nvPr/>
          </p:nvSpPr>
          <p:spPr>
            <a:xfrm>
              <a:off x="838200" y="1828800"/>
              <a:ext cx="46037" cy="2833687"/>
            </a:xfrm>
            <a:custGeom>
              <a:avLst/>
              <a:gdLst/>
              <a:ahLst/>
              <a:cxnLst/>
              <a:rect l="0" t="0" r="0" b="0"/>
              <a:pathLst>
                <a:path w="29" h="2161" extrusionOk="0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28562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Shape 255"/>
            <p:cNvSpPr/>
            <p:nvPr/>
          </p:nvSpPr>
          <p:spPr>
            <a:xfrm>
              <a:off x="836612" y="4610100"/>
              <a:ext cx="46037" cy="2247900"/>
            </a:xfrm>
            <a:custGeom>
              <a:avLst/>
              <a:gdLst/>
              <a:ahLst/>
              <a:cxnLst/>
              <a:rect l="0" t="0" r="0" b="0"/>
              <a:pathLst>
                <a:path w="29" h="1416" extrusionOk="0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>
              <a:gsLst>
                <a:gs pos="0">
                  <a:srgbClr val="628562"/>
                </a:gs>
                <a:gs pos="100000">
                  <a:srgbClr val="006600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Shape 256"/>
            <p:cNvSpPr/>
            <p:nvPr/>
          </p:nvSpPr>
          <p:spPr>
            <a:xfrm>
              <a:off x="319087" y="4610100"/>
              <a:ext cx="4570412" cy="46037"/>
            </a:xfrm>
            <a:custGeom>
              <a:avLst/>
              <a:gdLst/>
              <a:ahLst/>
              <a:cxnLst/>
              <a:rect l="0" t="0" r="0" b="0"/>
              <a:pathLst>
                <a:path w="5387" h="149" extrusionOk="0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5D00"/>
                </a:gs>
                <a:gs pos="100000">
                  <a:srgbClr val="006600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Shape 257"/>
            <p:cNvSpPr/>
            <p:nvPr/>
          </p:nvSpPr>
          <p:spPr>
            <a:xfrm>
              <a:off x="319087" y="4610100"/>
              <a:ext cx="47625" cy="2247900"/>
            </a:xfrm>
            <a:custGeom>
              <a:avLst/>
              <a:gdLst/>
              <a:ahLst/>
              <a:cxnLst/>
              <a:rect l="0" t="0" r="0" b="0"/>
              <a:pathLst>
                <a:path w="30" h="1416" extrusionOk="0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28562"/>
                </a:gs>
                <a:gs pos="100000">
                  <a:srgbClr val="006600">
                    <a:alpha val="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8" name="Shape 258"/>
          <p:cNvSpPr txBox="1">
            <a:spLocks noGrp="1"/>
          </p:cNvSpPr>
          <p:nvPr>
            <p:ph type="dt" idx="10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9" name="Shape 259"/>
          <p:cNvSpPr txBox="1">
            <a:spLocks noGrp="1"/>
          </p:cNvSpPr>
          <p:nvPr>
            <p:ph type="ftr" idx="11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0" name="Shape 260"/>
          <p:cNvSpPr txBox="1">
            <a:spLocks noGrp="1"/>
          </p:cNvSpPr>
          <p:nvPr>
            <p:ph type="sldNum" idx="12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Shape 274"/>
          <p:cNvGrpSpPr/>
          <p:nvPr/>
        </p:nvGrpSpPr>
        <p:grpSpPr>
          <a:xfrm>
            <a:off x="319087" y="1828800"/>
            <a:ext cx="8824913" cy="5029200"/>
            <a:chOff x="319087" y="1828800"/>
            <a:chExt cx="8824913" cy="5029200"/>
          </a:xfrm>
        </p:grpSpPr>
        <p:sp>
          <p:nvSpPr>
            <p:cNvPr id="275" name="Shape 275"/>
            <p:cNvSpPr/>
            <p:nvPr/>
          </p:nvSpPr>
          <p:spPr>
            <a:xfrm>
              <a:off x="838200" y="4618037"/>
              <a:ext cx="8305800" cy="2239962"/>
            </a:xfrm>
            <a:custGeom>
              <a:avLst/>
              <a:gdLst/>
              <a:ahLst/>
              <a:cxnLst/>
              <a:rect l="0" t="0" r="0" b="0"/>
              <a:pathLst>
                <a:path w="4897" h="2182" extrusionOk="0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Shape 276"/>
            <p:cNvSpPr/>
            <p:nvPr/>
          </p:nvSpPr>
          <p:spPr>
            <a:xfrm>
              <a:off x="333375" y="1828800"/>
              <a:ext cx="8810625" cy="5029200"/>
            </a:xfrm>
            <a:custGeom>
              <a:avLst/>
              <a:gdLst/>
              <a:ahLst/>
              <a:cxnLst/>
              <a:rect l="0" t="0" r="0" b="0"/>
              <a:pathLst>
                <a:path w="5550" h="3168" extrusionOk="0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lt2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Shape 277"/>
            <p:cNvSpPr/>
            <p:nvPr/>
          </p:nvSpPr>
          <p:spPr>
            <a:xfrm>
              <a:off x="838200" y="4654550"/>
              <a:ext cx="8305800" cy="2203450"/>
            </a:xfrm>
            <a:custGeom>
              <a:avLst/>
              <a:gdLst/>
              <a:ahLst/>
              <a:cxnLst/>
              <a:rect l="0" t="0" r="0" b="0"/>
              <a:pathLst>
                <a:path w="4897" h="2182" extrusionOk="0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Shape 278"/>
            <p:cNvSpPr/>
            <p:nvPr/>
          </p:nvSpPr>
          <p:spPr>
            <a:xfrm>
              <a:off x="838200" y="1828800"/>
              <a:ext cx="7313612" cy="46037"/>
            </a:xfrm>
            <a:custGeom>
              <a:avLst/>
              <a:gdLst/>
              <a:ahLst/>
              <a:cxnLst/>
              <a:rect l="0" t="0" r="0" b="0"/>
              <a:pathLst>
                <a:path w="5387" h="149" extrusionOk="0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E8552"/>
                </a:gs>
                <a:gs pos="100000">
                  <a:srgbClr val="56925A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Shape 279"/>
            <p:cNvSpPr/>
            <p:nvPr/>
          </p:nvSpPr>
          <p:spPr>
            <a:xfrm>
              <a:off x="838200" y="1828800"/>
              <a:ext cx="46037" cy="2833687"/>
            </a:xfrm>
            <a:custGeom>
              <a:avLst/>
              <a:gdLst/>
              <a:ahLst/>
              <a:cxnLst/>
              <a:rect l="0" t="0" r="0" b="0"/>
              <a:pathLst>
                <a:path w="29" h="2161" extrusionOk="0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7BA47E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Shape 280"/>
            <p:cNvSpPr/>
            <p:nvPr/>
          </p:nvSpPr>
          <p:spPr>
            <a:xfrm>
              <a:off x="836612" y="4610100"/>
              <a:ext cx="46037" cy="2247900"/>
            </a:xfrm>
            <a:custGeom>
              <a:avLst/>
              <a:gdLst/>
              <a:ahLst/>
              <a:cxnLst/>
              <a:rect l="0" t="0" r="0" b="0"/>
              <a:pathLst>
                <a:path w="29" h="1416" extrusionOk="0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>
              <a:gsLst>
                <a:gs pos="0">
                  <a:srgbClr val="7BA47E"/>
                </a:gs>
                <a:gs pos="100000">
                  <a:srgbClr val="56925A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Shape 281"/>
            <p:cNvSpPr/>
            <p:nvPr/>
          </p:nvSpPr>
          <p:spPr>
            <a:xfrm>
              <a:off x="319087" y="4610100"/>
              <a:ext cx="4570412" cy="46037"/>
            </a:xfrm>
            <a:custGeom>
              <a:avLst/>
              <a:gdLst/>
              <a:ahLst/>
              <a:cxnLst/>
              <a:rect l="0" t="0" r="0" b="0"/>
              <a:pathLst>
                <a:path w="5387" h="149" extrusionOk="0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E8552"/>
                </a:gs>
                <a:gs pos="100000">
                  <a:srgbClr val="56925A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Shape 282"/>
            <p:cNvSpPr/>
            <p:nvPr/>
          </p:nvSpPr>
          <p:spPr>
            <a:xfrm>
              <a:off x="319087" y="4610100"/>
              <a:ext cx="47625" cy="2247900"/>
            </a:xfrm>
            <a:custGeom>
              <a:avLst/>
              <a:gdLst/>
              <a:ahLst/>
              <a:cxnLst/>
              <a:rect l="0" t="0" r="0" b="0"/>
              <a:pathLst>
                <a:path w="30" h="1416" extrusionOk="0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7BA47E"/>
                </a:gs>
                <a:gs pos="100000">
                  <a:srgbClr val="56925A">
                    <a:alpha val="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3" name="Shape 283"/>
          <p:cNvSpPr txBox="1">
            <a:spLocks noGrp="1"/>
          </p:cNvSpPr>
          <p:nvPr>
            <p:ph type="dt" idx="10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4" name="Shape 284"/>
          <p:cNvSpPr txBox="1">
            <a:spLocks noGrp="1"/>
          </p:cNvSpPr>
          <p:nvPr>
            <p:ph type="ftr" idx="11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5" name="Shape 285"/>
          <p:cNvSpPr txBox="1">
            <a:spLocks noGrp="1"/>
          </p:cNvSpPr>
          <p:nvPr>
            <p:ph type="sldNum" idx="12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286" name="Shape 286"/>
          <p:cNvSpPr txBox="1"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Shape 293"/>
          <p:cNvGrpSpPr/>
          <p:nvPr/>
        </p:nvGrpSpPr>
        <p:grpSpPr>
          <a:xfrm>
            <a:off x="319087" y="1828800"/>
            <a:ext cx="8824913" cy="5029200"/>
            <a:chOff x="319087" y="1828800"/>
            <a:chExt cx="8824913" cy="5029200"/>
          </a:xfrm>
        </p:grpSpPr>
        <p:sp>
          <p:nvSpPr>
            <p:cNvPr id="294" name="Shape 294"/>
            <p:cNvSpPr/>
            <p:nvPr/>
          </p:nvSpPr>
          <p:spPr>
            <a:xfrm>
              <a:off x="838200" y="4618037"/>
              <a:ext cx="8305800" cy="2239962"/>
            </a:xfrm>
            <a:custGeom>
              <a:avLst/>
              <a:gdLst/>
              <a:ahLst/>
              <a:cxnLst/>
              <a:rect l="0" t="0" r="0" b="0"/>
              <a:pathLst>
                <a:path w="4897" h="2182" extrusionOk="0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Shape 295"/>
            <p:cNvSpPr/>
            <p:nvPr/>
          </p:nvSpPr>
          <p:spPr>
            <a:xfrm>
              <a:off x="333375" y="1828800"/>
              <a:ext cx="8810625" cy="5029200"/>
            </a:xfrm>
            <a:custGeom>
              <a:avLst/>
              <a:gdLst/>
              <a:ahLst/>
              <a:cxnLst/>
              <a:rect l="0" t="0" r="0" b="0"/>
              <a:pathLst>
                <a:path w="5550" h="3168" extrusionOk="0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lt2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Shape 296"/>
            <p:cNvSpPr/>
            <p:nvPr/>
          </p:nvSpPr>
          <p:spPr>
            <a:xfrm>
              <a:off x="838200" y="4654550"/>
              <a:ext cx="8305800" cy="2203450"/>
            </a:xfrm>
            <a:custGeom>
              <a:avLst/>
              <a:gdLst/>
              <a:ahLst/>
              <a:cxnLst/>
              <a:rect l="0" t="0" r="0" b="0"/>
              <a:pathLst>
                <a:path w="4897" h="2182" extrusionOk="0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Shape 297"/>
            <p:cNvSpPr/>
            <p:nvPr/>
          </p:nvSpPr>
          <p:spPr>
            <a:xfrm>
              <a:off x="838200" y="1828800"/>
              <a:ext cx="7313612" cy="46037"/>
            </a:xfrm>
            <a:custGeom>
              <a:avLst/>
              <a:gdLst/>
              <a:ahLst/>
              <a:cxnLst/>
              <a:rect l="0" t="0" r="0" b="0"/>
              <a:pathLst>
                <a:path w="5387" h="149" extrusionOk="0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88B00"/>
                </a:gs>
                <a:gs pos="100000">
                  <a:srgbClr val="FF9900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Shape 298"/>
            <p:cNvSpPr/>
            <p:nvPr/>
          </p:nvSpPr>
          <p:spPr>
            <a:xfrm>
              <a:off x="838200" y="1828800"/>
              <a:ext cx="46037" cy="2833687"/>
            </a:xfrm>
            <a:custGeom>
              <a:avLst/>
              <a:gdLst/>
              <a:ahLst/>
              <a:cxnLst/>
              <a:rect l="0" t="0" r="0" b="0"/>
              <a:pathLst>
                <a:path w="29" h="2161" extrusionOk="0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FA962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Shape 299"/>
            <p:cNvSpPr/>
            <p:nvPr/>
          </p:nvSpPr>
          <p:spPr>
            <a:xfrm>
              <a:off x="836612" y="4610100"/>
              <a:ext cx="46037" cy="2247900"/>
            </a:xfrm>
            <a:custGeom>
              <a:avLst/>
              <a:gdLst/>
              <a:ahLst/>
              <a:cxnLst/>
              <a:rect l="0" t="0" r="0" b="0"/>
              <a:pathLst>
                <a:path w="29" h="1416" extrusionOk="0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>
              <a:gsLst>
                <a:gs pos="0">
                  <a:srgbClr val="FFA962"/>
                </a:gs>
                <a:gs pos="100000">
                  <a:srgbClr val="FF9900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Shape 300"/>
            <p:cNvSpPr/>
            <p:nvPr/>
          </p:nvSpPr>
          <p:spPr>
            <a:xfrm>
              <a:off x="319087" y="4610100"/>
              <a:ext cx="4570412" cy="46037"/>
            </a:xfrm>
            <a:custGeom>
              <a:avLst/>
              <a:gdLst/>
              <a:ahLst/>
              <a:cxnLst/>
              <a:rect l="0" t="0" r="0" b="0"/>
              <a:pathLst>
                <a:path w="5387" h="149" extrusionOk="0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88B00"/>
                </a:gs>
                <a:gs pos="100000">
                  <a:srgbClr val="FF9900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Shape 301"/>
            <p:cNvSpPr/>
            <p:nvPr/>
          </p:nvSpPr>
          <p:spPr>
            <a:xfrm>
              <a:off x="319087" y="4610100"/>
              <a:ext cx="47625" cy="2247900"/>
            </a:xfrm>
            <a:custGeom>
              <a:avLst/>
              <a:gdLst/>
              <a:ahLst/>
              <a:cxnLst/>
              <a:rect l="0" t="0" r="0" b="0"/>
              <a:pathLst>
                <a:path w="30" h="1416" extrusionOk="0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FA962"/>
                </a:gs>
                <a:gs pos="100000">
                  <a:srgbClr val="FF9900">
                    <a:alpha val="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2" name="Shape 302"/>
          <p:cNvSpPr txBox="1">
            <a:spLocks noGrp="1"/>
          </p:cNvSpPr>
          <p:nvPr>
            <p:ph type="dt" idx="10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3" name="Shape 303"/>
          <p:cNvSpPr txBox="1">
            <a:spLocks noGrp="1"/>
          </p:cNvSpPr>
          <p:nvPr>
            <p:ph type="ftr" idx="11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4" name="Shape 304"/>
          <p:cNvSpPr txBox="1">
            <a:spLocks noGrp="1"/>
          </p:cNvSpPr>
          <p:nvPr>
            <p:ph type="sldNum" idx="12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24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6" name="Shape 316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7" name="Shape 3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8" name="Shape 318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Shape 319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0" t="0" r="0" b="0"/>
            <a:pathLst>
              <a:path w="1000" h="1000" extrusionOk="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0" name="Shape 320"/>
          <p:cNvCxnSpPr/>
          <p:nvPr/>
        </p:nvCxnSpPr>
        <p:spPr>
          <a:xfrm>
            <a:off x="457200" y="6172200"/>
            <a:ext cx="82296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80000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Shape 326"/>
          <p:cNvGrpSpPr/>
          <p:nvPr/>
        </p:nvGrpSpPr>
        <p:grpSpPr>
          <a:xfrm>
            <a:off x="0" y="0"/>
            <a:ext cx="9142412" cy="6856412"/>
            <a:chOff x="0" y="0"/>
            <a:chExt cx="9142412" cy="6856412"/>
          </a:xfrm>
        </p:grpSpPr>
        <p:sp>
          <p:nvSpPr>
            <p:cNvPr id="327" name="Shape 327"/>
            <p:cNvSpPr/>
            <p:nvPr/>
          </p:nvSpPr>
          <p:spPr>
            <a:xfrm>
              <a:off x="0" y="0"/>
              <a:ext cx="9140825" cy="1655762"/>
            </a:xfrm>
            <a:custGeom>
              <a:avLst/>
              <a:gdLst/>
              <a:ahLst/>
              <a:cxnLst/>
              <a:rect l="0" t="0" r="0" b="0"/>
              <a:pathLst>
                <a:path w="5740" h="1043" extrusionOk="0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6C00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8" name="Shape 328"/>
            <p:cNvGrpSpPr/>
            <p:nvPr/>
          </p:nvGrpSpPr>
          <p:grpSpPr>
            <a:xfrm>
              <a:off x="0" y="0"/>
              <a:ext cx="9142412" cy="6856412"/>
              <a:chOff x="0" y="0"/>
              <a:chExt cx="9142412" cy="6856412"/>
            </a:xfrm>
          </p:grpSpPr>
          <p:sp>
            <p:nvSpPr>
              <p:cNvPr id="329" name="Shape 329"/>
              <p:cNvSpPr/>
              <p:nvPr/>
            </p:nvSpPr>
            <p:spPr>
              <a:xfrm>
                <a:off x="1587" y="1651000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3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Shape 330"/>
              <p:cNvSpPr/>
              <p:nvPr/>
            </p:nvSpPr>
            <p:spPr>
              <a:xfrm>
                <a:off x="0" y="6330950"/>
                <a:ext cx="9140825" cy="666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42" extrusionOk="0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>
                <a:gsLst>
                  <a:gs pos="0">
                    <a:srgbClr val="7A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Shape 331"/>
              <p:cNvSpPr/>
              <p:nvPr/>
            </p:nvSpPr>
            <p:spPr>
              <a:xfrm>
                <a:off x="0" y="5818187"/>
                <a:ext cx="9140825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>
                <a:gsLst>
                  <a:gs pos="0">
                    <a:srgbClr val="7A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Shape 332"/>
              <p:cNvSpPr/>
              <p:nvPr/>
            </p:nvSpPr>
            <p:spPr>
              <a:xfrm>
                <a:off x="0" y="5340350"/>
                <a:ext cx="9140825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>
                <a:gsLst>
                  <a:gs pos="0">
                    <a:srgbClr val="78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Shape 333"/>
              <p:cNvSpPr/>
              <p:nvPr/>
            </p:nvSpPr>
            <p:spPr>
              <a:xfrm>
                <a:off x="0" y="4929187"/>
                <a:ext cx="9140825" cy="49212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>
                <a:gsLst>
                  <a:gs pos="0">
                    <a:srgbClr val="78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Shape 334"/>
              <p:cNvSpPr/>
              <p:nvPr/>
            </p:nvSpPr>
            <p:spPr>
              <a:xfrm>
                <a:off x="0" y="4538662"/>
                <a:ext cx="9140825" cy="5715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6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6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Shape 335"/>
              <p:cNvSpPr/>
              <p:nvPr/>
            </p:nvSpPr>
            <p:spPr>
              <a:xfrm>
                <a:off x="0" y="4197350"/>
                <a:ext cx="9140825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6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Shape 336"/>
              <p:cNvSpPr/>
              <p:nvPr/>
            </p:nvSpPr>
            <p:spPr>
              <a:xfrm>
                <a:off x="0" y="3862387"/>
                <a:ext cx="9140825" cy="5715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6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4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Shape 337"/>
              <p:cNvSpPr/>
              <p:nvPr/>
            </p:nvSpPr>
            <p:spPr>
              <a:xfrm>
                <a:off x="0" y="3586162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4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Shape 338"/>
              <p:cNvSpPr/>
              <p:nvPr/>
            </p:nvSpPr>
            <p:spPr>
              <a:xfrm>
                <a:off x="0" y="3317875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3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Shape 339"/>
              <p:cNvSpPr/>
              <p:nvPr/>
            </p:nvSpPr>
            <p:spPr>
              <a:xfrm>
                <a:off x="0" y="3060700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1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Shape 340"/>
              <p:cNvSpPr/>
              <p:nvPr/>
            </p:nvSpPr>
            <p:spPr>
              <a:xfrm>
                <a:off x="0" y="2611437"/>
                <a:ext cx="9140825" cy="1905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2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1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Shape 341"/>
              <p:cNvSpPr/>
              <p:nvPr/>
            </p:nvSpPr>
            <p:spPr>
              <a:xfrm>
                <a:off x="0" y="2822575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1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Shape 342"/>
              <p:cNvSpPr/>
              <p:nvPr/>
            </p:nvSpPr>
            <p:spPr>
              <a:xfrm>
                <a:off x="0" y="2413000"/>
                <a:ext cx="9140825" cy="1905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2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1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Shape 343"/>
              <p:cNvSpPr/>
              <p:nvPr/>
            </p:nvSpPr>
            <p:spPr>
              <a:xfrm>
                <a:off x="0" y="2212975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1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Shape 344"/>
              <p:cNvSpPr/>
              <p:nvPr/>
            </p:nvSpPr>
            <p:spPr>
              <a:xfrm>
                <a:off x="0" y="2032000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1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Shape 345"/>
              <p:cNvSpPr/>
              <p:nvPr/>
            </p:nvSpPr>
            <p:spPr>
              <a:xfrm>
                <a:off x="0" y="1868487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1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Shape 346"/>
              <p:cNvSpPr/>
              <p:nvPr/>
            </p:nvSpPr>
            <p:spPr>
              <a:xfrm>
                <a:off x="0" y="38100"/>
                <a:ext cx="9140825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A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Shape 347"/>
              <p:cNvSpPr/>
              <p:nvPr/>
            </p:nvSpPr>
            <p:spPr>
              <a:xfrm>
                <a:off x="0" y="295275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A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Shape 348"/>
              <p:cNvSpPr/>
              <p:nvPr/>
            </p:nvSpPr>
            <p:spPr>
              <a:xfrm>
                <a:off x="0" y="754062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6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Shape 349"/>
              <p:cNvSpPr/>
              <p:nvPr/>
            </p:nvSpPr>
            <p:spPr>
              <a:xfrm>
                <a:off x="0" y="534987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8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Shape 350"/>
              <p:cNvSpPr/>
              <p:nvPr/>
            </p:nvSpPr>
            <p:spPr>
              <a:xfrm>
                <a:off x="0" y="952500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1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Shape 351"/>
              <p:cNvSpPr/>
              <p:nvPr/>
            </p:nvSpPr>
            <p:spPr>
              <a:xfrm>
                <a:off x="0" y="1154112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3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Shape 352"/>
              <p:cNvSpPr/>
              <p:nvPr/>
            </p:nvSpPr>
            <p:spPr>
              <a:xfrm>
                <a:off x="0" y="1335087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3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Shape 353"/>
              <p:cNvSpPr/>
              <p:nvPr/>
            </p:nvSpPr>
            <p:spPr>
              <a:xfrm>
                <a:off x="0" y="1497012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3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54" name="Shape 354"/>
              <p:cNvGrpSpPr/>
              <p:nvPr/>
            </p:nvGrpSpPr>
            <p:grpSpPr>
              <a:xfrm>
                <a:off x="0" y="0"/>
                <a:ext cx="9140825" cy="1658937"/>
                <a:chOff x="0" y="0"/>
                <a:chExt cx="9140825" cy="1658937"/>
              </a:xfrm>
            </p:grpSpPr>
            <p:sp>
              <p:nvSpPr>
                <p:cNvPr id="355" name="Shape 355"/>
                <p:cNvSpPr/>
                <p:nvPr/>
              </p:nvSpPr>
              <p:spPr>
                <a:xfrm>
                  <a:off x="4522787" y="0"/>
                  <a:ext cx="66675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" h="1043" extrusionOk="0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6" name="Shape 356"/>
                <p:cNvSpPr/>
                <p:nvPr/>
              </p:nvSpPr>
              <p:spPr>
                <a:xfrm>
                  <a:off x="3810000" y="0"/>
                  <a:ext cx="246062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" h="1043" extrusionOk="0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7" name="Shape 357"/>
                <p:cNvSpPr/>
                <p:nvPr/>
              </p:nvSpPr>
              <p:spPr>
                <a:xfrm>
                  <a:off x="3122612" y="0"/>
                  <a:ext cx="381000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" h="1043" extrusionOk="0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8" name="Shape 358"/>
                <p:cNvSpPr/>
                <p:nvPr/>
              </p:nvSpPr>
              <p:spPr>
                <a:xfrm>
                  <a:off x="2466975" y="0"/>
                  <a:ext cx="560387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2" h="1043" extrusionOk="0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9" name="Shape 359"/>
                <p:cNvSpPr/>
                <p:nvPr/>
              </p:nvSpPr>
              <p:spPr>
                <a:xfrm>
                  <a:off x="1800225" y="0"/>
                  <a:ext cx="714375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" h="1043" extrusionOk="0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" name="Shape 360"/>
                <p:cNvSpPr/>
                <p:nvPr/>
              </p:nvSpPr>
              <p:spPr>
                <a:xfrm>
                  <a:off x="1133475" y="0"/>
                  <a:ext cx="857250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" h="1043" extrusionOk="0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1" name="Shape 361"/>
                <p:cNvSpPr/>
                <p:nvPr/>
              </p:nvSpPr>
              <p:spPr>
                <a:xfrm>
                  <a:off x="485775" y="0"/>
                  <a:ext cx="1019175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0" h="1043" extrusionOk="0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" name="Shape 362"/>
                <p:cNvSpPr/>
                <p:nvPr/>
              </p:nvSpPr>
              <p:spPr>
                <a:xfrm>
                  <a:off x="0" y="171450"/>
                  <a:ext cx="1000125" cy="14874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8" h="935" extrusionOk="0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" name="Shape 363"/>
                <p:cNvSpPr/>
                <p:nvPr/>
              </p:nvSpPr>
              <p:spPr>
                <a:xfrm>
                  <a:off x="5065712" y="0"/>
                  <a:ext cx="246062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" h="1043" extrusionOk="0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" name="Shape 364"/>
                <p:cNvSpPr/>
                <p:nvPr/>
              </p:nvSpPr>
              <p:spPr>
                <a:xfrm>
                  <a:off x="5608637" y="0"/>
                  <a:ext cx="381000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" h="1043" extrusionOk="0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" name="Shape 365"/>
                <p:cNvSpPr/>
                <p:nvPr/>
              </p:nvSpPr>
              <p:spPr>
                <a:xfrm>
                  <a:off x="6065837" y="0"/>
                  <a:ext cx="569912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8" h="1043" extrusionOk="0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" name="Shape 366"/>
                <p:cNvSpPr/>
                <p:nvPr/>
              </p:nvSpPr>
              <p:spPr>
                <a:xfrm>
                  <a:off x="6570662" y="0"/>
                  <a:ext cx="712787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" h="1043" extrusionOk="0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" name="Shape 367"/>
                <p:cNvSpPr/>
                <p:nvPr/>
              </p:nvSpPr>
              <p:spPr>
                <a:xfrm>
                  <a:off x="7112000" y="0"/>
                  <a:ext cx="858837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9" h="1043" extrusionOk="0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" name="Shape 368"/>
                <p:cNvSpPr/>
                <p:nvPr/>
              </p:nvSpPr>
              <p:spPr>
                <a:xfrm>
                  <a:off x="7569200" y="0"/>
                  <a:ext cx="1019175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0" h="1043" extrusionOk="0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" name="Shape 369"/>
                <p:cNvSpPr/>
                <p:nvPr/>
              </p:nvSpPr>
              <p:spPr>
                <a:xfrm>
                  <a:off x="8074025" y="76200"/>
                  <a:ext cx="1066800" cy="15827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0" h="995" extrusionOk="0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6B00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70" name="Shape 370"/>
              <p:cNvGrpSpPr/>
              <p:nvPr/>
            </p:nvGrpSpPr>
            <p:grpSpPr>
              <a:xfrm>
                <a:off x="0" y="885825"/>
                <a:ext cx="9140825" cy="773112"/>
                <a:chOff x="0" y="885825"/>
                <a:chExt cx="9140825" cy="773112"/>
              </a:xfrm>
            </p:grpSpPr>
            <p:sp>
              <p:nvSpPr>
                <p:cNvPr id="371" name="Shape 371"/>
                <p:cNvSpPr/>
                <p:nvPr/>
              </p:nvSpPr>
              <p:spPr>
                <a:xfrm>
                  <a:off x="0" y="981075"/>
                  <a:ext cx="485775" cy="677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" h="426" extrusionOk="0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" name="Shape 372"/>
                <p:cNvSpPr/>
                <p:nvPr/>
              </p:nvSpPr>
              <p:spPr>
                <a:xfrm>
                  <a:off x="8588375" y="885825"/>
                  <a:ext cx="552450" cy="7731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7" h="486" extrusionOk="0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73" name="Shape 373"/>
              <p:cNvGrpSpPr/>
              <p:nvPr/>
            </p:nvGrpSpPr>
            <p:grpSpPr>
              <a:xfrm>
                <a:off x="419100" y="1649412"/>
                <a:ext cx="8254999" cy="5207000"/>
                <a:chOff x="419100" y="1649412"/>
                <a:chExt cx="8254999" cy="5207000"/>
              </a:xfrm>
            </p:grpSpPr>
            <p:sp>
              <p:nvSpPr>
                <p:cNvPr id="374" name="Shape 374"/>
                <p:cNvSpPr/>
                <p:nvPr/>
              </p:nvSpPr>
              <p:spPr>
                <a:xfrm>
                  <a:off x="4522787" y="1649412"/>
                  <a:ext cx="66675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" h="3273" extrusionOk="0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0000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" name="Shape 375"/>
                <p:cNvSpPr/>
                <p:nvPr/>
              </p:nvSpPr>
              <p:spPr>
                <a:xfrm>
                  <a:off x="3419475" y="1649412"/>
                  <a:ext cx="636587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0" h="3273" extrusionOk="0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0000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" name="Shape 376"/>
                <p:cNvSpPr/>
                <p:nvPr/>
              </p:nvSpPr>
              <p:spPr>
                <a:xfrm>
                  <a:off x="2428875" y="1649412"/>
                  <a:ext cx="1074737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" h="3273" extrusionOk="0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0000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" name="Shape 377"/>
                <p:cNvSpPr/>
                <p:nvPr/>
              </p:nvSpPr>
              <p:spPr>
                <a:xfrm>
                  <a:off x="1390650" y="1649412"/>
                  <a:ext cx="1636712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" h="3280" extrusionOk="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0000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" name="Shape 378"/>
                <p:cNvSpPr/>
                <p:nvPr/>
              </p:nvSpPr>
              <p:spPr>
                <a:xfrm>
                  <a:off x="419100" y="1649412"/>
                  <a:ext cx="2093912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9" h="3280" extrusionOk="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0000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" name="Shape 379"/>
                <p:cNvSpPr/>
                <p:nvPr/>
              </p:nvSpPr>
              <p:spPr>
                <a:xfrm>
                  <a:off x="5065712" y="1649412"/>
                  <a:ext cx="638175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" h="3273" extrusionOk="0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0000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" name="Shape 380"/>
                <p:cNvSpPr/>
                <p:nvPr/>
              </p:nvSpPr>
              <p:spPr>
                <a:xfrm>
                  <a:off x="5608637" y="1649412"/>
                  <a:ext cx="1074737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" h="3273" extrusionOk="0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0000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" name="Shape 381"/>
                <p:cNvSpPr/>
                <p:nvPr/>
              </p:nvSpPr>
              <p:spPr>
                <a:xfrm>
                  <a:off x="6067425" y="1649412"/>
                  <a:ext cx="1644650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" h="3280" extrusionOk="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0000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" name="Shape 382"/>
                <p:cNvSpPr/>
                <p:nvPr/>
              </p:nvSpPr>
              <p:spPr>
                <a:xfrm>
                  <a:off x="6567487" y="1649412"/>
                  <a:ext cx="2106612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7" h="3280" extrusionOk="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0000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83" name="Shape 383"/>
              <p:cNvSpPr/>
              <p:nvPr/>
            </p:nvSpPr>
            <p:spPr>
              <a:xfrm>
                <a:off x="0" y="1649412"/>
                <a:ext cx="1990725" cy="4178300"/>
              </a:xfrm>
              <a:custGeom>
                <a:avLst/>
                <a:gdLst/>
                <a:ahLst/>
                <a:cxnLst/>
                <a:rect l="0" t="0" r="0" b="0"/>
                <a:pathLst>
                  <a:path w="1254" h="2632" extrusionOk="0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>
                <a:gsLst>
                  <a:gs pos="0">
                    <a:srgbClr val="6B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Shape 384"/>
              <p:cNvSpPr/>
              <p:nvPr/>
            </p:nvSpPr>
            <p:spPr>
              <a:xfrm>
                <a:off x="0" y="1649412"/>
                <a:ext cx="1504950" cy="2660650"/>
              </a:xfrm>
              <a:custGeom>
                <a:avLst/>
                <a:gdLst/>
                <a:ahLst/>
                <a:cxnLst/>
                <a:rect l="0" t="0" r="0" b="0"/>
                <a:pathLst>
                  <a:path w="948" h="1676" extrusionOk="0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Shape 385"/>
              <p:cNvSpPr/>
              <p:nvPr/>
            </p:nvSpPr>
            <p:spPr>
              <a:xfrm>
                <a:off x="0" y="1649412"/>
                <a:ext cx="998537" cy="1487487"/>
              </a:xfrm>
              <a:custGeom>
                <a:avLst/>
                <a:gdLst/>
                <a:ahLst/>
                <a:cxnLst/>
                <a:rect l="0" t="0" r="0" b="0"/>
                <a:pathLst>
                  <a:path w="629" h="937" extrusionOk="0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Shape 386"/>
              <p:cNvSpPr/>
              <p:nvPr/>
            </p:nvSpPr>
            <p:spPr>
              <a:xfrm>
                <a:off x="0" y="1649412"/>
                <a:ext cx="484187" cy="677862"/>
              </a:xfrm>
              <a:custGeom>
                <a:avLst/>
                <a:gdLst/>
                <a:ahLst/>
                <a:cxnLst/>
                <a:rect l="0" t="0" r="0" b="0"/>
                <a:pathLst>
                  <a:path w="305" h="427" extrusionOk="0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Shape 387"/>
              <p:cNvSpPr/>
              <p:nvPr/>
            </p:nvSpPr>
            <p:spPr>
              <a:xfrm>
                <a:off x="7113587" y="1649412"/>
                <a:ext cx="2027237" cy="4264025"/>
              </a:xfrm>
              <a:custGeom>
                <a:avLst/>
                <a:gdLst/>
                <a:ahLst/>
                <a:cxnLst/>
                <a:rect l="0" t="0" r="0" b="0"/>
                <a:pathLst>
                  <a:path w="1277" h="2686" extrusionOk="0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>
                <a:gsLst>
                  <a:gs pos="0">
                    <a:srgbClr val="6B000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Shape 388"/>
              <p:cNvSpPr/>
              <p:nvPr/>
            </p:nvSpPr>
            <p:spPr>
              <a:xfrm>
                <a:off x="7572375" y="1649412"/>
                <a:ext cx="1568450" cy="2746375"/>
              </a:xfrm>
              <a:custGeom>
                <a:avLst/>
                <a:gdLst/>
                <a:ahLst/>
                <a:cxnLst/>
                <a:rect l="0" t="0" r="0" b="0"/>
                <a:pathLst>
                  <a:path w="988" h="1730" extrusionOk="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Shape 389"/>
              <p:cNvSpPr/>
              <p:nvPr/>
            </p:nvSpPr>
            <p:spPr>
              <a:xfrm>
                <a:off x="8077200" y="1649412"/>
                <a:ext cx="1063625" cy="1582737"/>
              </a:xfrm>
              <a:custGeom>
                <a:avLst/>
                <a:gdLst/>
                <a:ahLst/>
                <a:cxnLst/>
                <a:rect l="0" t="0" r="0" b="0"/>
                <a:pathLst>
                  <a:path w="670" h="997" extrusionOk="0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Shape 390"/>
              <p:cNvSpPr/>
              <p:nvPr/>
            </p:nvSpPr>
            <p:spPr>
              <a:xfrm>
                <a:off x="8591550" y="1649412"/>
                <a:ext cx="549275" cy="773112"/>
              </a:xfrm>
              <a:custGeom>
                <a:avLst/>
                <a:gdLst/>
                <a:ahLst/>
                <a:cxnLst/>
                <a:rect l="0" t="0" r="0" b="0"/>
                <a:pathLst>
                  <a:path w="346" h="487" extrusionOk="0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91" name="Shape 391"/>
          <p:cNvSpPr txBox="1">
            <a:spLocks noGrp="1"/>
          </p:cNvSpPr>
          <p:nvPr>
            <p:ph type="title"/>
          </p:nvPr>
        </p:nvSpPr>
        <p:spPr>
          <a:xfrm>
            <a:off x="455612" y="273050"/>
            <a:ext cx="82264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2" name="Shape 392"/>
          <p:cNvSpPr txBox="1">
            <a:spLocks noGrp="1"/>
          </p:cNvSpPr>
          <p:nvPr>
            <p:ph type="dt" idx="10"/>
          </p:nvPr>
        </p:nvSpPr>
        <p:spPr>
          <a:xfrm>
            <a:off x="455612" y="6242050"/>
            <a:ext cx="2130425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3" name="Shape 393"/>
          <p:cNvSpPr txBox="1">
            <a:spLocks noGrp="1"/>
          </p:cNvSpPr>
          <p:nvPr>
            <p:ph type="ftr" idx="11"/>
          </p:nvPr>
        </p:nvSpPr>
        <p:spPr>
          <a:xfrm>
            <a:off x="3124200" y="6242050"/>
            <a:ext cx="2895600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4" name="Shape 394"/>
          <p:cNvSpPr txBox="1">
            <a:spLocks noGrp="1"/>
          </p:cNvSpPr>
          <p:nvPr>
            <p:ph type="sldNum" idx="12"/>
          </p:nvPr>
        </p:nvSpPr>
        <p:spPr>
          <a:xfrm>
            <a:off x="6553200" y="6242050"/>
            <a:ext cx="2130425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455612" y="1598612"/>
            <a:ext cx="8226425" cy="4497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6228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68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386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76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004285"/>
            </a:gs>
          </a:gsLst>
          <a:lin ang="5400000" scaled="0"/>
        </a:gra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Shape 760"/>
          <p:cNvGrpSpPr/>
          <p:nvPr/>
        </p:nvGrpSpPr>
        <p:grpSpPr>
          <a:xfrm>
            <a:off x="1587" y="0"/>
            <a:ext cx="9148763" cy="6851650"/>
            <a:chOff x="1587" y="0"/>
            <a:chExt cx="9148763" cy="6851650"/>
          </a:xfrm>
        </p:grpSpPr>
        <p:sp>
          <p:nvSpPr>
            <p:cNvPr id="761" name="Shape 761"/>
            <p:cNvSpPr/>
            <p:nvPr/>
          </p:nvSpPr>
          <p:spPr>
            <a:xfrm>
              <a:off x="8008937" y="4168775"/>
              <a:ext cx="1141412" cy="2682875"/>
            </a:xfrm>
            <a:custGeom>
              <a:avLst/>
              <a:gdLst/>
              <a:ahLst/>
              <a:cxnLst/>
              <a:rect l="0" t="0" r="0" b="0"/>
              <a:pathLst>
                <a:path w="717" h="1690" extrusionOk="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002F5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Shape 762"/>
            <p:cNvSpPr/>
            <p:nvPr/>
          </p:nvSpPr>
          <p:spPr>
            <a:xfrm>
              <a:off x="8550275" y="6022975"/>
              <a:ext cx="600075" cy="828675"/>
            </a:xfrm>
            <a:custGeom>
              <a:avLst/>
              <a:gdLst/>
              <a:ahLst/>
              <a:cxnLst/>
              <a:rect l="0" t="0" r="0" b="0"/>
              <a:pathLst>
                <a:path w="377" h="522" extrusionOk="0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002F5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Shape 763"/>
            <p:cNvSpPr/>
            <p:nvPr/>
          </p:nvSpPr>
          <p:spPr>
            <a:xfrm>
              <a:off x="9017000" y="6689725"/>
              <a:ext cx="133350" cy="161925"/>
            </a:xfrm>
            <a:custGeom>
              <a:avLst/>
              <a:gdLst/>
              <a:ahLst/>
              <a:cxnLst/>
              <a:rect l="0" t="0" r="0" b="0"/>
              <a:pathLst>
                <a:path w="84" h="102" extrusionOk="0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002F5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4" name="Shape 764"/>
            <p:cNvGrpSpPr/>
            <p:nvPr/>
          </p:nvGrpSpPr>
          <p:grpSpPr>
            <a:xfrm>
              <a:off x="457200" y="0"/>
              <a:ext cx="8093075" cy="6851650"/>
              <a:chOff x="457200" y="0"/>
              <a:chExt cx="8093075" cy="6851650"/>
            </a:xfrm>
          </p:grpSpPr>
          <p:sp>
            <p:nvSpPr>
              <p:cNvPr id="765" name="Shape 765"/>
              <p:cNvSpPr/>
              <p:nvPr/>
            </p:nvSpPr>
            <p:spPr>
              <a:xfrm>
                <a:off x="4427537" y="0"/>
                <a:ext cx="114300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72" h="4316" extrusionOk="0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" name="Shape 766"/>
              <p:cNvSpPr/>
              <p:nvPr/>
            </p:nvSpPr>
            <p:spPr>
              <a:xfrm>
                <a:off x="4903787" y="0"/>
                <a:ext cx="276225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174" h="4316" extrusionOk="0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" name="Shape 767"/>
              <p:cNvSpPr/>
              <p:nvPr/>
            </p:nvSpPr>
            <p:spPr>
              <a:xfrm>
                <a:off x="5330825" y="0"/>
                <a:ext cx="534987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335" h="4316" extrusionOk="0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Shape 768"/>
              <p:cNvSpPr/>
              <p:nvPr/>
            </p:nvSpPr>
            <p:spPr>
              <a:xfrm>
                <a:off x="5835650" y="0"/>
                <a:ext cx="677862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425" h="4316" extrusionOk="0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Shape 769"/>
              <p:cNvSpPr/>
              <p:nvPr/>
            </p:nvSpPr>
            <p:spPr>
              <a:xfrm>
                <a:off x="6264275" y="0"/>
                <a:ext cx="885825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556" h="4316" extrusionOk="0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Shape 770"/>
              <p:cNvSpPr/>
              <p:nvPr/>
            </p:nvSpPr>
            <p:spPr>
              <a:xfrm>
                <a:off x="6740525" y="0"/>
                <a:ext cx="1095375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688" h="4316" extrusionOk="0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Shape 771"/>
              <p:cNvSpPr/>
              <p:nvPr/>
            </p:nvSpPr>
            <p:spPr>
              <a:xfrm>
                <a:off x="7178675" y="0"/>
                <a:ext cx="1371600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861" h="4316" extrusionOk="0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Shape 772"/>
              <p:cNvSpPr/>
              <p:nvPr/>
            </p:nvSpPr>
            <p:spPr>
              <a:xfrm>
                <a:off x="3808412" y="0"/>
                <a:ext cx="238125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149" h="4316" extrusionOk="0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" name="Shape 773"/>
              <p:cNvSpPr/>
              <p:nvPr/>
            </p:nvSpPr>
            <p:spPr>
              <a:xfrm>
                <a:off x="3122612" y="0"/>
                <a:ext cx="476250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299" h="4316" extrusionOk="0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4" name="Shape 774"/>
              <p:cNvSpPr/>
              <p:nvPr/>
            </p:nvSpPr>
            <p:spPr>
              <a:xfrm>
                <a:off x="2486025" y="0"/>
                <a:ext cx="674687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424" h="4316" extrusionOk="0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5" name="Shape 775"/>
              <p:cNvSpPr/>
              <p:nvPr/>
            </p:nvSpPr>
            <p:spPr>
              <a:xfrm>
                <a:off x="1790700" y="0"/>
                <a:ext cx="912812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574" h="4316" extrusionOk="0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6" name="Shape 776"/>
              <p:cNvSpPr/>
              <p:nvPr/>
            </p:nvSpPr>
            <p:spPr>
              <a:xfrm>
                <a:off x="1114425" y="0"/>
                <a:ext cx="1169987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735" h="4316" extrusionOk="0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7" name="Shape 777"/>
              <p:cNvSpPr/>
              <p:nvPr/>
            </p:nvSpPr>
            <p:spPr>
              <a:xfrm>
                <a:off x="457200" y="0"/>
                <a:ext cx="1333500" cy="6851650"/>
              </a:xfrm>
              <a:custGeom>
                <a:avLst/>
                <a:gdLst/>
                <a:ahLst/>
                <a:cxnLst/>
                <a:rect l="0" t="0" r="0" b="0"/>
                <a:pathLst>
                  <a:path w="837" h="4316" extrusionOk="0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54A9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8" name="Shape 778"/>
            <p:cNvSpPr/>
            <p:nvPr/>
          </p:nvSpPr>
          <p:spPr>
            <a:xfrm>
              <a:off x="9525" y="4605337"/>
              <a:ext cx="962025" cy="2246312"/>
            </a:xfrm>
            <a:custGeom>
              <a:avLst/>
              <a:gdLst/>
              <a:ahLst/>
              <a:cxnLst/>
              <a:rect l="0" t="0" r="0" b="0"/>
              <a:pathLst>
                <a:path w="604" h="1415" extrusionOk="0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002F5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Shape 779"/>
            <p:cNvSpPr/>
            <p:nvPr/>
          </p:nvSpPr>
          <p:spPr>
            <a:xfrm>
              <a:off x="9525" y="6175375"/>
              <a:ext cx="361950" cy="676275"/>
            </a:xfrm>
            <a:custGeom>
              <a:avLst/>
              <a:gdLst/>
              <a:ahLst/>
              <a:cxnLst/>
              <a:rect l="0" t="0" r="0" b="0"/>
              <a:pathLst>
                <a:path w="227" h="426" extrusionOk="0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002F5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Shape 780"/>
            <p:cNvSpPr/>
            <p:nvPr/>
          </p:nvSpPr>
          <p:spPr>
            <a:xfrm>
              <a:off x="7581900" y="0"/>
              <a:ext cx="1562100" cy="2835275"/>
            </a:xfrm>
            <a:custGeom>
              <a:avLst/>
              <a:gdLst/>
              <a:ahLst/>
              <a:cxnLst/>
              <a:rect l="0" t="0" r="0" b="0"/>
              <a:pathLst>
                <a:path w="981" h="1786" extrusionOk="0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0063C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Shape 781"/>
            <p:cNvSpPr/>
            <p:nvPr/>
          </p:nvSpPr>
          <p:spPr>
            <a:xfrm>
              <a:off x="8002587" y="0"/>
              <a:ext cx="1141412" cy="1341437"/>
            </a:xfrm>
            <a:custGeom>
              <a:avLst/>
              <a:gdLst/>
              <a:ahLst/>
              <a:cxnLst/>
              <a:rect l="0" t="0" r="0" b="0"/>
              <a:pathLst>
                <a:path w="717" h="845" extrusionOk="0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Shape 782"/>
            <p:cNvSpPr/>
            <p:nvPr/>
          </p:nvSpPr>
          <p:spPr>
            <a:xfrm>
              <a:off x="8496300" y="0"/>
              <a:ext cx="647700" cy="657225"/>
            </a:xfrm>
            <a:custGeom>
              <a:avLst/>
              <a:gdLst/>
              <a:ahLst/>
              <a:cxnLst/>
              <a:rect l="0" t="0" r="0" b="0"/>
              <a:pathLst>
                <a:path w="407" h="414" extrusionOk="0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Shape 783"/>
            <p:cNvSpPr/>
            <p:nvPr/>
          </p:nvSpPr>
          <p:spPr>
            <a:xfrm>
              <a:off x="9525" y="0"/>
              <a:ext cx="1362075" cy="2236787"/>
            </a:xfrm>
            <a:custGeom>
              <a:avLst/>
              <a:gdLst/>
              <a:ahLst/>
              <a:cxnLst/>
              <a:rect l="0" t="0" r="0" b="0"/>
              <a:pathLst>
                <a:path w="855" h="1409" extrusionOk="0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0063C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Shape 784"/>
            <p:cNvSpPr/>
            <p:nvPr/>
          </p:nvSpPr>
          <p:spPr>
            <a:xfrm>
              <a:off x="9525" y="0"/>
              <a:ext cx="933450" cy="950912"/>
            </a:xfrm>
            <a:custGeom>
              <a:avLst/>
              <a:gdLst/>
              <a:ahLst/>
              <a:cxnLst/>
              <a:rect l="0" t="0" r="0" b="0"/>
              <a:pathLst>
                <a:path w="586" h="599" extrusionOk="0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Shape 785"/>
            <p:cNvSpPr/>
            <p:nvPr/>
          </p:nvSpPr>
          <p:spPr>
            <a:xfrm>
              <a:off x="9525" y="0"/>
              <a:ext cx="428625" cy="400050"/>
            </a:xfrm>
            <a:custGeom>
              <a:avLst/>
              <a:gdLst/>
              <a:ahLst/>
              <a:cxnLst/>
              <a:rect l="0" t="0" r="0" b="0"/>
              <a:pathLst>
                <a:path w="269" h="252" extrusionOk="0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86" name="Shape 786"/>
            <p:cNvCxnSpPr/>
            <p:nvPr/>
          </p:nvCxnSpPr>
          <p:spPr>
            <a:xfrm>
              <a:off x="1587" y="4364037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787" name="Shape 787"/>
            <p:cNvCxnSpPr/>
            <p:nvPr/>
          </p:nvCxnSpPr>
          <p:spPr>
            <a:xfrm>
              <a:off x="1587" y="3740150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788" name="Shape 788"/>
            <p:cNvCxnSpPr/>
            <p:nvPr/>
          </p:nvCxnSpPr>
          <p:spPr>
            <a:xfrm>
              <a:off x="1587" y="4987925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grpSp>
          <p:nvGrpSpPr>
            <p:cNvPr id="789" name="Shape 789"/>
            <p:cNvGrpSpPr/>
            <p:nvPr/>
          </p:nvGrpSpPr>
          <p:grpSpPr>
            <a:xfrm>
              <a:off x="1587" y="622300"/>
              <a:ext cx="9140825" cy="2493962"/>
              <a:chOff x="1587" y="622300"/>
              <a:chExt cx="9140825" cy="2493962"/>
            </a:xfrm>
          </p:grpSpPr>
          <p:cxnSp>
            <p:nvCxnSpPr>
              <p:cNvPr id="790" name="Shape 790"/>
              <p:cNvCxnSpPr/>
              <p:nvPr/>
            </p:nvCxnSpPr>
            <p:spPr>
              <a:xfrm>
                <a:off x="1587" y="1244600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791" name="Shape 791"/>
              <p:cNvCxnSpPr/>
              <p:nvPr/>
            </p:nvCxnSpPr>
            <p:spPr>
              <a:xfrm>
                <a:off x="1587" y="3116262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792" name="Shape 792"/>
              <p:cNvCxnSpPr/>
              <p:nvPr/>
            </p:nvCxnSpPr>
            <p:spPr>
              <a:xfrm>
                <a:off x="1587" y="2492375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793" name="Shape 793"/>
              <p:cNvCxnSpPr/>
              <p:nvPr/>
            </p:nvCxnSpPr>
            <p:spPr>
              <a:xfrm>
                <a:off x="1587" y="1868487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794" name="Shape 794"/>
              <p:cNvCxnSpPr/>
              <p:nvPr/>
            </p:nvCxnSpPr>
            <p:spPr>
              <a:xfrm>
                <a:off x="1587" y="622300"/>
                <a:ext cx="9140825" cy="0"/>
              </a:xfrm>
              <a:prstGeom prst="straightConnector1">
                <a:avLst/>
              </a:prstGeom>
              <a:noFill/>
              <a:ln w="158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cxnSp>
          <p:nvCxnSpPr>
            <p:cNvPr id="795" name="Shape 795"/>
            <p:cNvCxnSpPr/>
            <p:nvPr/>
          </p:nvCxnSpPr>
          <p:spPr>
            <a:xfrm>
              <a:off x="1587" y="6235700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796" name="Shape 796"/>
            <p:cNvCxnSpPr/>
            <p:nvPr/>
          </p:nvCxnSpPr>
          <p:spPr>
            <a:xfrm>
              <a:off x="1587" y="5611812"/>
              <a:ext cx="9140825" cy="0"/>
            </a:xfrm>
            <a:prstGeom prst="straightConnector1">
              <a:avLst/>
            </a:prstGeom>
            <a:noFill/>
            <a:ln w="15875" cap="flat" cmpd="sng">
              <a:solidFill>
                <a:schemeClr val="l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797" name="Shape 797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8" name="Shape 798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9" name="Shape 79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0" name="Shape 800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Shape 8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0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192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2003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2527C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3" name="Shape 813"/>
          <p:cNvGrpSpPr/>
          <p:nvPr/>
        </p:nvGrpSpPr>
        <p:grpSpPr>
          <a:xfrm>
            <a:off x="0" y="0"/>
            <a:ext cx="9142412" cy="6856412"/>
            <a:chOff x="0" y="0"/>
            <a:chExt cx="9142412" cy="6856412"/>
          </a:xfrm>
        </p:grpSpPr>
        <p:sp>
          <p:nvSpPr>
            <p:cNvPr id="814" name="Shape 814"/>
            <p:cNvSpPr/>
            <p:nvPr/>
          </p:nvSpPr>
          <p:spPr>
            <a:xfrm>
              <a:off x="0" y="0"/>
              <a:ext cx="9140825" cy="1655762"/>
            </a:xfrm>
            <a:custGeom>
              <a:avLst/>
              <a:gdLst/>
              <a:ahLst/>
              <a:cxnLst/>
              <a:rect l="0" t="0" r="0" b="0"/>
              <a:pathLst>
                <a:path w="5740" h="1043" extrusionOk="0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56568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15" name="Shape 815"/>
            <p:cNvGrpSpPr/>
            <p:nvPr/>
          </p:nvGrpSpPr>
          <p:grpSpPr>
            <a:xfrm>
              <a:off x="0" y="0"/>
              <a:ext cx="9142412" cy="6856412"/>
              <a:chOff x="0" y="0"/>
              <a:chExt cx="9142412" cy="6856412"/>
            </a:xfrm>
          </p:grpSpPr>
          <p:sp>
            <p:nvSpPr>
              <p:cNvPr id="816" name="Shape 816"/>
              <p:cNvSpPr/>
              <p:nvPr/>
            </p:nvSpPr>
            <p:spPr>
              <a:xfrm>
                <a:off x="1587" y="1651000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1618B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Shape 817"/>
              <p:cNvSpPr/>
              <p:nvPr/>
            </p:nvSpPr>
            <p:spPr>
              <a:xfrm>
                <a:off x="0" y="6330950"/>
                <a:ext cx="9140825" cy="666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42" extrusionOk="0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>
                <a:gsLst>
                  <a:gs pos="0">
                    <a:srgbClr val="686894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Shape 818"/>
              <p:cNvSpPr/>
              <p:nvPr/>
            </p:nvSpPr>
            <p:spPr>
              <a:xfrm>
                <a:off x="0" y="5818187"/>
                <a:ext cx="9140825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>
                <a:gsLst>
                  <a:gs pos="0">
                    <a:srgbClr val="686894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Shape 819"/>
              <p:cNvSpPr/>
              <p:nvPr/>
            </p:nvSpPr>
            <p:spPr>
              <a:xfrm>
                <a:off x="0" y="5340350"/>
                <a:ext cx="9140825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>
                <a:gsLst>
                  <a:gs pos="0">
                    <a:srgbClr val="666692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Shape 820"/>
              <p:cNvSpPr/>
              <p:nvPr/>
            </p:nvSpPr>
            <p:spPr>
              <a:xfrm>
                <a:off x="0" y="4929187"/>
                <a:ext cx="9140825" cy="49212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>
                <a:gsLst>
                  <a:gs pos="0">
                    <a:srgbClr val="666692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Shape 821"/>
              <p:cNvSpPr/>
              <p:nvPr/>
            </p:nvSpPr>
            <p:spPr>
              <a:xfrm>
                <a:off x="0" y="4538662"/>
                <a:ext cx="9140825" cy="5715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6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4649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Shape 822"/>
              <p:cNvSpPr/>
              <p:nvPr/>
            </p:nvSpPr>
            <p:spPr>
              <a:xfrm>
                <a:off x="0" y="4197350"/>
                <a:ext cx="9140825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4649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Shape 823"/>
              <p:cNvSpPr/>
              <p:nvPr/>
            </p:nvSpPr>
            <p:spPr>
              <a:xfrm>
                <a:off x="0" y="3862387"/>
                <a:ext cx="9140825" cy="5715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6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3638D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Shape 824"/>
              <p:cNvSpPr/>
              <p:nvPr/>
            </p:nvSpPr>
            <p:spPr>
              <a:xfrm>
                <a:off x="0" y="3586162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3638D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Shape 825"/>
              <p:cNvSpPr/>
              <p:nvPr/>
            </p:nvSpPr>
            <p:spPr>
              <a:xfrm>
                <a:off x="0" y="3317875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1618B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Shape 826"/>
              <p:cNvSpPr/>
              <p:nvPr/>
            </p:nvSpPr>
            <p:spPr>
              <a:xfrm>
                <a:off x="0" y="3060700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06089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Shape 827"/>
              <p:cNvSpPr/>
              <p:nvPr/>
            </p:nvSpPr>
            <p:spPr>
              <a:xfrm>
                <a:off x="0" y="2611437"/>
                <a:ext cx="9140825" cy="1905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2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06089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Shape 828"/>
              <p:cNvSpPr/>
              <p:nvPr/>
            </p:nvSpPr>
            <p:spPr>
              <a:xfrm>
                <a:off x="0" y="2822575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06089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Shape 829"/>
              <p:cNvSpPr/>
              <p:nvPr/>
            </p:nvSpPr>
            <p:spPr>
              <a:xfrm>
                <a:off x="0" y="2413000"/>
                <a:ext cx="9140825" cy="1905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2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06089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Shape 830"/>
              <p:cNvSpPr/>
              <p:nvPr/>
            </p:nvSpPr>
            <p:spPr>
              <a:xfrm>
                <a:off x="0" y="2212975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06089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Shape 831"/>
              <p:cNvSpPr/>
              <p:nvPr/>
            </p:nvSpPr>
            <p:spPr>
              <a:xfrm>
                <a:off x="0" y="2032000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06089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Shape 832"/>
              <p:cNvSpPr/>
              <p:nvPr/>
            </p:nvSpPr>
            <p:spPr>
              <a:xfrm>
                <a:off x="0" y="1868487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06089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Shape 833"/>
              <p:cNvSpPr/>
              <p:nvPr/>
            </p:nvSpPr>
            <p:spPr>
              <a:xfrm>
                <a:off x="0" y="38100"/>
                <a:ext cx="9140825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30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86894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Shape 834"/>
              <p:cNvSpPr/>
              <p:nvPr/>
            </p:nvSpPr>
            <p:spPr>
              <a:xfrm>
                <a:off x="0" y="295275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86894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Shape 835"/>
              <p:cNvSpPr/>
              <p:nvPr/>
            </p:nvSpPr>
            <p:spPr>
              <a:xfrm>
                <a:off x="0" y="754062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46490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Shape 836"/>
              <p:cNvSpPr/>
              <p:nvPr/>
            </p:nvSpPr>
            <p:spPr>
              <a:xfrm>
                <a:off x="0" y="534987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66692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Shape 837"/>
              <p:cNvSpPr/>
              <p:nvPr/>
            </p:nvSpPr>
            <p:spPr>
              <a:xfrm>
                <a:off x="0" y="952500"/>
                <a:ext cx="9140825" cy="38100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24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06089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Shape 838"/>
              <p:cNvSpPr/>
              <p:nvPr/>
            </p:nvSpPr>
            <p:spPr>
              <a:xfrm>
                <a:off x="0" y="1154112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1618B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Shape 839"/>
              <p:cNvSpPr/>
              <p:nvPr/>
            </p:nvSpPr>
            <p:spPr>
              <a:xfrm>
                <a:off x="0" y="1335087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1618B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0" name="Shape 840"/>
              <p:cNvSpPr/>
              <p:nvPr/>
            </p:nvSpPr>
            <p:spPr>
              <a:xfrm>
                <a:off x="0" y="1497012"/>
                <a:ext cx="9140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5740" h="18" extrusionOk="0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1618B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41" name="Shape 841"/>
              <p:cNvGrpSpPr/>
              <p:nvPr/>
            </p:nvGrpSpPr>
            <p:grpSpPr>
              <a:xfrm>
                <a:off x="0" y="0"/>
                <a:ext cx="9140825" cy="1658937"/>
                <a:chOff x="0" y="0"/>
                <a:chExt cx="9140825" cy="1658937"/>
              </a:xfrm>
            </p:grpSpPr>
            <p:sp>
              <p:nvSpPr>
                <p:cNvPr id="842" name="Shape 842"/>
                <p:cNvSpPr/>
                <p:nvPr/>
              </p:nvSpPr>
              <p:spPr>
                <a:xfrm>
                  <a:off x="4522787" y="0"/>
                  <a:ext cx="66675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" h="1043" extrusionOk="0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3" name="Shape 843"/>
                <p:cNvSpPr/>
                <p:nvPr/>
              </p:nvSpPr>
              <p:spPr>
                <a:xfrm>
                  <a:off x="3810000" y="0"/>
                  <a:ext cx="246062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" h="1043" extrusionOk="0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4" name="Shape 844"/>
                <p:cNvSpPr/>
                <p:nvPr/>
              </p:nvSpPr>
              <p:spPr>
                <a:xfrm>
                  <a:off x="3122612" y="0"/>
                  <a:ext cx="381000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" h="1043" extrusionOk="0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5" name="Shape 845"/>
                <p:cNvSpPr/>
                <p:nvPr/>
              </p:nvSpPr>
              <p:spPr>
                <a:xfrm>
                  <a:off x="2466975" y="0"/>
                  <a:ext cx="560387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2" h="1043" extrusionOk="0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6" name="Shape 846"/>
                <p:cNvSpPr/>
                <p:nvPr/>
              </p:nvSpPr>
              <p:spPr>
                <a:xfrm>
                  <a:off x="1800225" y="0"/>
                  <a:ext cx="714375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" h="1043" extrusionOk="0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7" name="Shape 847"/>
                <p:cNvSpPr/>
                <p:nvPr/>
              </p:nvSpPr>
              <p:spPr>
                <a:xfrm>
                  <a:off x="1133475" y="0"/>
                  <a:ext cx="857250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" h="1043" extrusionOk="0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8" name="Shape 848"/>
                <p:cNvSpPr/>
                <p:nvPr/>
              </p:nvSpPr>
              <p:spPr>
                <a:xfrm>
                  <a:off x="485775" y="0"/>
                  <a:ext cx="1019175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0" h="1043" extrusionOk="0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9" name="Shape 849"/>
                <p:cNvSpPr/>
                <p:nvPr/>
              </p:nvSpPr>
              <p:spPr>
                <a:xfrm>
                  <a:off x="0" y="171450"/>
                  <a:ext cx="1000125" cy="14874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8" h="935" extrusionOk="0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0" name="Shape 850"/>
                <p:cNvSpPr/>
                <p:nvPr/>
              </p:nvSpPr>
              <p:spPr>
                <a:xfrm>
                  <a:off x="5065712" y="0"/>
                  <a:ext cx="246062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" h="1043" extrusionOk="0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1" name="Shape 851"/>
                <p:cNvSpPr/>
                <p:nvPr/>
              </p:nvSpPr>
              <p:spPr>
                <a:xfrm>
                  <a:off x="5608637" y="0"/>
                  <a:ext cx="381000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" h="1043" extrusionOk="0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2" name="Shape 852"/>
                <p:cNvSpPr/>
                <p:nvPr/>
              </p:nvSpPr>
              <p:spPr>
                <a:xfrm>
                  <a:off x="6065837" y="0"/>
                  <a:ext cx="569912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8" h="1043" extrusionOk="0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3" name="Shape 853"/>
                <p:cNvSpPr/>
                <p:nvPr/>
              </p:nvSpPr>
              <p:spPr>
                <a:xfrm>
                  <a:off x="6570662" y="0"/>
                  <a:ext cx="712787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" h="1043" extrusionOk="0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4" name="Shape 854"/>
                <p:cNvSpPr/>
                <p:nvPr/>
              </p:nvSpPr>
              <p:spPr>
                <a:xfrm>
                  <a:off x="7112000" y="0"/>
                  <a:ext cx="858837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9" h="1043" extrusionOk="0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5" name="Shape 855"/>
                <p:cNvSpPr/>
                <p:nvPr/>
              </p:nvSpPr>
              <p:spPr>
                <a:xfrm>
                  <a:off x="7569200" y="0"/>
                  <a:ext cx="1019175" cy="1658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0" h="1043" extrusionOk="0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6" name="Shape 856"/>
                <p:cNvSpPr/>
                <p:nvPr/>
              </p:nvSpPr>
              <p:spPr>
                <a:xfrm>
                  <a:off x="8074025" y="76200"/>
                  <a:ext cx="1066800" cy="15827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0" h="995" extrusionOk="0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100000">
                      <a:srgbClr val="5A5A8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857" name="Shape 857"/>
              <p:cNvGrpSpPr/>
              <p:nvPr/>
            </p:nvGrpSpPr>
            <p:grpSpPr>
              <a:xfrm>
                <a:off x="0" y="885825"/>
                <a:ext cx="9140825" cy="773112"/>
                <a:chOff x="0" y="885825"/>
                <a:chExt cx="9140825" cy="773112"/>
              </a:xfrm>
            </p:grpSpPr>
            <p:sp>
              <p:nvSpPr>
                <p:cNvPr id="858" name="Shape 858"/>
                <p:cNvSpPr/>
                <p:nvPr/>
              </p:nvSpPr>
              <p:spPr>
                <a:xfrm>
                  <a:off x="0" y="981075"/>
                  <a:ext cx="485775" cy="677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" h="426" extrusionOk="0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9" name="Shape 859"/>
                <p:cNvSpPr/>
                <p:nvPr/>
              </p:nvSpPr>
              <p:spPr>
                <a:xfrm>
                  <a:off x="8588375" y="885825"/>
                  <a:ext cx="552450" cy="7731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7" h="486" extrusionOk="0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860" name="Shape 860"/>
              <p:cNvGrpSpPr/>
              <p:nvPr/>
            </p:nvGrpSpPr>
            <p:grpSpPr>
              <a:xfrm>
                <a:off x="419100" y="1649412"/>
                <a:ext cx="8254999" cy="5207000"/>
                <a:chOff x="419100" y="1649412"/>
                <a:chExt cx="8254999" cy="5207000"/>
              </a:xfrm>
            </p:grpSpPr>
            <p:sp>
              <p:nvSpPr>
                <p:cNvPr id="861" name="Shape 861"/>
                <p:cNvSpPr/>
                <p:nvPr/>
              </p:nvSpPr>
              <p:spPr>
                <a:xfrm>
                  <a:off x="4522787" y="1649412"/>
                  <a:ext cx="66675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" h="3273" extrusionOk="0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A5A81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2" name="Shape 862"/>
                <p:cNvSpPr/>
                <p:nvPr/>
              </p:nvSpPr>
              <p:spPr>
                <a:xfrm>
                  <a:off x="3419475" y="1649412"/>
                  <a:ext cx="636587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0" h="3273" extrusionOk="0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A5A81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3" name="Shape 863"/>
                <p:cNvSpPr/>
                <p:nvPr/>
              </p:nvSpPr>
              <p:spPr>
                <a:xfrm>
                  <a:off x="2428875" y="1649412"/>
                  <a:ext cx="1074737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" h="3273" extrusionOk="0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A5A81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4" name="Shape 864"/>
                <p:cNvSpPr/>
                <p:nvPr/>
              </p:nvSpPr>
              <p:spPr>
                <a:xfrm>
                  <a:off x="1390650" y="1649412"/>
                  <a:ext cx="1636712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" h="3280" extrusionOk="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A5A81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5" name="Shape 865"/>
                <p:cNvSpPr/>
                <p:nvPr/>
              </p:nvSpPr>
              <p:spPr>
                <a:xfrm>
                  <a:off x="419100" y="1649412"/>
                  <a:ext cx="2093912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9" h="3280" extrusionOk="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A5A81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6" name="Shape 866"/>
                <p:cNvSpPr/>
                <p:nvPr/>
              </p:nvSpPr>
              <p:spPr>
                <a:xfrm>
                  <a:off x="5065712" y="1649412"/>
                  <a:ext cx="638175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" h="3273" extrusionOk="0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A5A81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7" name="Shape 867"/>
                <p:cNvSpPr/>
                <p:nvPr/>
              </p:nvSpPr>
              <p:spPr>
                <a:xfrm>
                  <a:off x="5608637" y="1649412"/>
                  <a:ext cx="1074737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" h="3273" extrusionOk="0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A5A81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8" name="Shape 868"/>
                <p:cNvSpPr/>
                <p:nvPr/>
              </p:nvSpPr>
              <p:spPr>
                <a:xfrm>
                  <a:off x="6067425" y="1649412"/>
                  <a:ext cx="1644650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" h="3280" extrusionOk="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A5A81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9" name="Shape 869"/>
                <p:cNvSpPr/>
                <p:nvPr/>
              </p:nvSpPr>
              <p:spPr>
                <a:xfrm>
                  <a:off x="6567487" y="1649412"/>
                  <a:ext cx="2106612" cy="5207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7" h="3280" extrusionOk="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A5A81"/>
                    </a:gs>
                    <a:gs pos="100000">
                      <a:schemeClr val="lt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70" name="Shape 870"/>
              <p:cNvSpPr/>
              <p:nvPr/>
            </p:nvSpPr>
            <p:spPr>
              <a:xfrm>
                <a:off x="0" y="1649412"/>
                <a:ext cx="1990725" cy="4178300"/>
              </a:xfrm>
              <a:custGeom>
                <a:avLst/>
                <a:gdLst/>
                <a:ahLst/>
                <a:cxnLst/>
                <a:rect l="0" t="0" r="0" b="0"/>
                <a:pathLst>
                  <a:path w="1254" h="2632" extrusionOk="0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>
                <a:gsLst>
                  <a:gs pos="0">
                    <a:srgbClr val="5A5A81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Shape 871"/>
              <p:cNvSpPr/>
              <p:nvPr/>
            </p:nvSpPr>
            <p:spPr>
              <a:xfrm>
                <a:off x="0" y="1649412"/>
                <a:ext cx="1504950" cy="2660650"/>
              </a:xfrm>
              <a:custGeom>
                <a:avLst/>
                <a:gdLst/>
                <a:ahLst/>
                <a:cxnLst/>
                <a:rect l="0" t="0" r="0" b="0"/>
                <a:pathLst>
                  <a:path w="948" h="1676" extrusionOk="0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2" name="Shape 872"/>
              <p:cNvSpPr/>
              <p:nvPr/>
            </p:nvSpPr>
            <p:spPr>
              <a:xfrm>
                <a:off x="0" y="1649412"/>
                <a:ext cx="998537" cy="1487487"/>
              </a:xfrm>
              <a:custGeom>
                <a:avLst/>
                <a:gdLst/>
                <a:ahLst/>
                <a:cxnLst/>
                <a:rect l="0" t="0" r="0" b="0"/>
                <a:pathLst>
                  <a:path w="629" h="937" extrusionOk="0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3" name="Shape 873"/>
              <p:cNvSpPr/>
              <p:nvPr/>
            </p:nvSpPr>
            <p:spPr>
              <a:xfrm>
                <a:off x="0" y="1649412"/>
                <a:ext cx="484187" cy="677862"/>
              </a:xfrm>
              <a:custGeom>
                <a:avLst/>
                <a:gdLst/>
                <a:ahLst/>
                <a:cxnLst/>
                <a:rect l="0" t="0" r="0" b="0"/>
                <a:pathLst>
                  <a:path w="305" h="427" extrusionOk="0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4" name="Shape 874"/>
              <p:cNvSpPr/>
              <p:nvPr/>
            </p:nvSpPr>
            <p:spPr>
              <a:xfrm>
                <a:off x="7113587" y="1649412"/>
                <a:ext cx="2027237" cy="4264025"/>
              </a:xfrm>
              <a:custGeom>
                <a:avLst/>
                <a:gdLst/>
                <a:ahLst/>
                <a:cxnLst/>
                <a:rect l="0" t="0" r="0" b="0"/>
                <a:pathLst>
                  <a:path w="1277" h="2686" extrusionOk="0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>
                <a:gsLst>
                  <a:gs pos="0">
                    <a:srgbClr val="5A5A81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Shape 875"/>
              <p:cNvSpPr/>
              <p:nvPr/>
            </p:nvSpPr>
            <p:spPr>
              <a:xfrm>
                <a:off x="7572375" y="1649412"/>
                <a:ext cx="1568450" cy="2746375"/>
              </a:xfrm>
              <a:custGeom>
                <a:avLst/>
                <a:gdLst/>
                <a:ahLst/>
                <a:cxnLst/>
                <a:rect l="0" t="0" r="0" b="0"/>
                <a:pathLst>
                  <a:path w="988" h="1730" extrusionOk="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6" name="Shape 876"/>
              <p:cNvSpPr/>
              <p:nvPr/>
            </p:nvSpPr>
            <p:spPr>
              <a:xfrm>
                <a:off x="8077200" y="1649412"/>
                <a:ext cx="1063625" cy="1582737"/>
              </a:xfrm>
              <a:custGeom>
                <a:avLst/>
                <a:gdLst/>
                <a:ahLst/>
                <a:cxnLst/>
                <a:rect l="0" t="0" r="0" b="0"/>
                <a:pathLst>
                  <a:path w="670" h="997" extrusionOk="0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7" name="Shape 877"/>
              <p:cNvSpPr/>
              <p:nvPr/>
            </p:nvSpPr>
            <p:spPr>
              <a:xfrm>
                <a:off x="8591550" y="1649412"/>
                <a:ext cx="549275" cy="773112"/>
              </a:xfrm>
              <a:custGeom>
                <a:avLst/>
                <a:gdLst/>
                <a:ahLst/>
                <a:cxnLst/>
                <a:rect l="0" t="0" r="0" b="0"/>
                <a:pathLst>
                  <a:path w="346" h="487" extrusionOk="0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78" name="Shape 878"/>
          <p:cNvSpPr txBox="1">
            <a:spLocks noGrp="1"/>
          </p:cNvSpPr>
          <p:nvPr>
            <p:ph type="title"/>
          </p:nvPr>
        </p:nvSpPr>
        <p:spPr>
          <a:xfrm>
            <a:off x="455612" y="273050"/>
            <a:ext cx="82264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9" name="Shape 879"/>
          <p:cNvSpPr txBox="1">
            <a:spLocks noGrp="1"/>
          </p:cNvSpPr>
          <p:nvPr>
            <p:ph type="dt" idx="10"/>
          </p:nvPr>
        </p:nvSpPr>
        <p:spPr>
          <a:xfrm>
            <a:off x="455612" y="6242050"/>
            <a:ext cx="2130425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0" name="Shape 880"/>
          <p:cNvSpPr txBox="1">
            <a:spLocks noGrp="1"/>
          </p:cNvSpPr>
          <p:nvPr>
            <p:ph type="ftr" idx="11"/>
          </p:nvPr>
        </p:nvSpPr>
        <p:spPr>
          <a:xfrm>
            <a:off x="3124200" y="6242050"/>
            <a:ext cx="2895600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1" name="Shape 881"/>
          <p:cNvSpPr txBox="1">
            <a:spLocks noGrp="1"/>
          </p:cNvSpPr>
          <p:nvPr>
            <p:ph type="sldNum" idx="12"/>
          </p:nvPr>
        </p:nvSpPr>
        <p:spPr>
          <a:xfrm>
            <a:off x="6553200" y="6242050"/>
            <a:ext cx="2130425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882" name="Shape 882"/>
          <p:cNvSpPr txBox="1">
            <a:spLocks noGrp="1"/>
          </p:cNvSpPr>
          <p:nvPr>
            <p:ph type="body" idx="1"/>
          </p:nvPr>
        </p:nvSpPr>
        <p:spPr>
          <a:xfrm>
            <a:off x="455612" y="1598612"/>
            <a:ext cx="8226425" cy="4497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6228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68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386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76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746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Shape 893"/>
          <p:cNvSpPr/>
          <p:nvPr/>
        </p:nvSpPr>
        <p:spPr>
          <a:xfrm>
            <a:off x="684212" y="476250"/>
            <a:ext cx="7704137" cy="518318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 w="1270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</a:rPr>
              <a:t>Welcome  </a:t>
            </a:r>
            <a:br>
              <a:rPr b="0" i="0" dirty="0">
                <a:ln w="1270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</a:rPr>
            </a:br>
            <a:r>
              <a:rPr b="0" i="0" dirty="0">
                <a:ln w="1270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</a:rPr>
              <a:t>to </a:t>
            </a:r>
            <a:br>
              <a:rPr b="0" i="0" dirty="0">
                <a:ln w="1270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</a:rPr>
            </a:br>
            <a:r>
              <a:rPr b="0" i="0" dirty="0">
                <a:ln w="1270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</a:rPr>
              <a:t> Britain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92836" y="5093208"/>
            <a:ext cx="29266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Выполнила ученица 8а класса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МКОУ «Быковская СШ№3»  Макарова </a:t>
            </a:r>
            <a:r>
              <a:rPr lang="ru-RU" sz="1600" dirty="0" err="1" smtClean="0">
                <a:solidFill>
                  <a:schemeClr val="tx1"/>
                </a:solidFill>
              </a:rPr>
              <a:t>Глафира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Руководитель – учитель английского языка Луконина Светлана Сергеевна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2024 г.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Shape 898"/>
          <p:cNvPicPr preferRelativeResize="0"/>
          <p:nvPr/>
        </p:nvPicPr>
        <p:blipFill rotWithShape="1">
          <a:blip r:embed="rId3">
            <a:alphaModFix/>
          </a:blip>
          <a:srcRect l="54930" t="39032" r="7041" b="45631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Shape 8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5150" y="260350"/>
            <a:ext cx="5976937" cy="6337300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Shape 900"/>
          <p:cNvSpPr/>
          <p:nvPr/>
        </p:nvSpPr>
        <p:spPr>
          <a:xfrm rot="5400000">
            <a:off x="-2484437" y="2852737"/>
            <a:ext cx="6480175" cy="11525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gradFill>
                  <a:gsLst>
                    <a:gs pos="0">
                      <a:srgbClr val="00FF00"/>
                    </a:gs>
                    <a:gs pos="100000">
                      <a:srgbClr val="00CCFF"/>
                    </a:gs>
                  </a:gsLst>
                  <a:lin ang="5400000" scaled="0"/>
                </a:gradFill>
                <a:latin typeface="Arial"/>
              </a:rPr>
              <a:t>Great Britain and </a:t>
            </a:r>
          </a:p>
        </p:txBody>
      </p:sp>
      <p:sp>
        <p:nvSpPr>
          <p:cNvPr id="901" name="Shape 901"/>
          <p:cNvSpPr/>
          <p:nvPr/>
        </p:nvSpPr>
        <p:spPr>
          <a:xfrm rot="5400000">
            <a:off x="5338762" y="3022600"/>
            <a:ext cx="6191250" cy="8128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gradFill>
                  <a:gsLst>
                    <a:gs pos="0">
                      <a:srgbClr val="00FF00"/>
                    </a:gs>
                    <a:gs pos="100000">
                      <a:srgbClr val="00CCFF"/>
                    </a:gs>
                  </a:gsLst>
                  <a:lin ang="5400000" scaled="0"/>
                </a:gradFill>
                <a:latin typeface="Arial"/>
              </a:rPr>
              <a:t>Northern Ireland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36B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Shape 906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907" name="Shape 907"/>
          <p:cNvSpPr/>
          <p:nvPr/>
        </p:nvSpPr>
        <p:spPr>
          <a:xfrm rot="5400000">
            <a:off x="-1620043" y="2780506"/>
            <a:ext cx="5975350" cy="122396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8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800000"/>
                </a:solidFill>
                <a:latin typeface="Arial"/>
              </a:rPr>
              <a:t>England</a:t>
            </a:r>
          </a:p>
        </p:txBody>
      </p:sp>
      <p:pic>
        <p:nvPicPr>
          <p:cNvPr id="908" name="Shape 9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112" y="260350"/>
            <a:ext cx="4937125" cy="619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Shape 9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8537" y="0"/>
            <a:ext cx="3816350" cy="294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Shape 9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7400" y="0"/>
            <a:ext cx="3276600" cy="297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Shape 9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3114675"/>
            <a:ext cx="2838450" cy="37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Shape 9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92725" y="3141662"/>
            <a:ext cx="3851275" cy="31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Shape 9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71775" y="3284537"/>
            <a:ext cx="2505075" cy="2665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Shape 9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0"/>
            <a:ext cx="2203450" cy="3068637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Shape 919"/>
          <p:cNvSpPr/>
          <p:nvPr/>
        </p:nvSpPr>
        <p:spPr>
          <a:xfrm>
            <a:off x="328612" y="2908300"/>
            <a:ext cx="8486775" cy="1047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12700" cap="flat" cmpd="sng">
                  <a:solidFill>
                    <a:srgbClr val="3333C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B2B2B2">
                    <a:alpha val="49803"/>
                  </a:srgbClr>
                </a:solidFill>
                <a:latin typeface="Arial"/>
              </a:rPr>
              <a:t>The Englishman </a:t>
            </a:r>
            <a:br>
              <a:rPr b="0" i="0">
                <a:ln w="12700" cap="flat" cmpd="sng">
                  <a:solidFill>
                    <a:srgbClr val="3333C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B2B2B2">
                    <a:alpha val="49803"/>
                  </a:srgbClr>
                </a:solidFill>
                <a:latin typeface="Arial"/>
              </a:rPr>
            </a:br>
            <a:r>
              <a:rPr b="0" i="0">
                <a:ln w="12700" cap="flat" cmpd="sng">
                  <a:solidFill>
                    <a:srgbClr val="3333C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B2B2B2">
                    <a:alpha val="49803"/>
                  </a:srgbClr>
                </a:solidFill>
                <a:latin typeface="Arial"/>
              </a:rPr>
              <a:t>The quickest way to get to different places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36B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" name="Shape 9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8037" y="333375"/>
            <a:ext cx="4752975" cy="6219825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Shape 925"/>
          <p:cNvSpPr/>
          <p:nvPr/>
        </p:nvSpPr>
        <p:spPr>
          <a:xfrm rot="5400000">
            <a:off x="-1260475" y="2492375"/>
            <a:ext cx="5472112" cy="129698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8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800000"/>
                </a:solidFill>
                <a:latin typeface="Arial"/>
              </a:rPr>
              <a:t>Scotland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" name="Shape 9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354387" cy="3500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Shape 9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7537" y="3767137"/>
            <a:ext cx="4716462" cy="3090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Shape 9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600450"/>
            <a:ext cx="3419475" cy="325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Shape 9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48362" y="0"/>
            <a:ext cx="3195637" cy="357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Shape 9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19475" y="0"/>
            <a:ext cx="2473325" cy="3573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30"/>
                                        <p:tgtEl>
                                          <p:spTgt spid="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3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30"/>
                                        <p:tgtEl>
                                          <p:spTgt spid="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96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" name="Shape 9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1500" y="3573462"/>
            <a:ext cx="3101975" cy="3284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Shape 9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2362" y="0"/>
            <a:ext cx="2695575" cy="353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Shape 9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2133600"/>
            <a:ext cx="4389437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Shape 9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4500562" cy="2071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D939F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7" name="Shape 9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7762" y="260350"/>
            <a:ext cx="5456237" cy="65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Shape 948"/>
          <p:cNvSpPr/>
          <p:nvPr/>
        </p:nvSpPr>
        <p:spPr>
          <a:xfrm>
            <a:off x="250825" y="0"/>
            <a:ext cx="5905500" cy="18446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gradFill>
                  <a:gsLst>
                    <a:gs pos="0">
                      <a:srgbClr val="FF9933"/>
                    </a:gs>
                    <a:gs pos="100000">
                      <a:srgbClr val="FFFF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Impact"/>
              </a:rPr>
              <a:t>Wales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30"/>
                                        <p:tgtEl>
                                          <p:spTgt spid="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3E5738"/>
            </a:gs>
          </a:gsLst>
          <a:lin ang="5400000" scaled="0"/>
        </a:gradFill>
        <a:effectLst/>
      </p:bgPr>
    </p:bg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3" name="Shape 9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801937"/>
            <a:ext cx="4968875" cy="4056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Shape 9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8262" y="4292600"/>
            <a:ext cx="3781425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Shape 9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27537" y="188912"/>
            <a:ext cx="4487862" cy="2560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0" name="Shape 9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3212" y="260350"/>
            <a:ext cx="5881687" cy="6264275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Shape 961"/>
          <p:cNvSpPr/>
          <p:nvPr/>
        </p:nvSpPr>
        <p:spPr>
          <a:xfrm rot="5400000">
            <a:off x="-1332706" y="2277268"/>
            <a:ext cx="5905500" cy="187166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gradFill>
                  <a:gsLst>
                    <a:gs pos="0">
                      <a:srgbClr val="00FF00"/>
                    </a:gs>
                    <a:gs pos="100000">
                      <a:srgbClr val="00CCFF"/>
                    </a:gs>
                  </a:gsLst>
                  <a:lin ang="5400000" scaled="0"/>
                </a:gradFill>
                <a:latin typeface="Arial"/>
              </a:rPr>
              <a:t>Ireland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Shape 9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1775" y="0"/>
            <a:ext cx="2960687" cy="344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Shape 9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25" y="4005262"/>
            <a:ext cx="1901825" cy="254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Shape 9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5825" y="260350"/>
            <a:ext cx="1709737" cy="281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Shape 9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16462" y="3538537"/>
            <a:ext cx="4211637" cy="3319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Shape 97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9387" y="188912"/>
            <a:ext cx="1636712" cy="281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Shape 97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68537" y="4005262"/>
            <a:ext cx="2286000" cy="2141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3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3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3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" name="Shape 9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3250" y="3860800"/>
            <a:ext cx="2190750" cy="29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Shape 9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34025" y="0"/>
            <a:ext cx="3609975" cy="344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Shape 9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4067175" cy="284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Shape 97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0" y="2492375"/>
            <a:ext cx="2695575" cy="2862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Shape 98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3850" y="2911475"/>
            <a:ext cx="3743325" cy="394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" name="Shape 9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105275" cy="7316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Shape 9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9325" y="0"/>
            <a:ext cx="4384675" cy="7173912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Shape 987"/>
          <p:cNvSpPr/>
          <p:nvPr/>
        </p:nvSpPr>
        <p:spPr>
          <a:xfrm>
            <a:off x="468312" y="476250"/>
            <a:ext cx="6983412" cy="33845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CC99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gradFill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0"/>
                </a:gradFill>
                <a:latin typeface="Impact"/>
              </a:rPr>
              <a:t>London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2" name="Shape 9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5867400" cy="3338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Shape 99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0425" y="4125912"/>
            <a:ext cx="3203575" cy="273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Shape 99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67400" y="1989137"/>
            <a:ext cx="2519362" cy="23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Shape 99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43662" y="0"/>
            <a:ext cx="2700337" cy="207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Shape 99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71775" y="3357562"/>
            <a:ext cx="2976562" cy="208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Shape 99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4724400"/>
            <a:ext cx="2943225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80000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2" name="Shape 10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8400" y="333375"/>
            <a:ext cx="5435600" cy="338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Shape 10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6462" y="3725862"/>
            <a:ext cx="3708400" cy="313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Shape 10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3562350" cy="5157787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Shape 1005"/>
          <p:cNvSpPr/>
          <p:nvPr/>
        </p:nvSpPr>
        <p:spPr>
          <a:xfrm>
            <a:off x="250825" y="2276475"/>
            <a:ext cx="8280400" cy="24479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gradFill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0"/>
                </a:gradFill>
                <a:latin typeface="Impact"/>
              </a:rPr>
              <a:t>Changing the Guard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3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3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3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6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9600" dirty="0" smtClean="0"/>
              <a:t>Thank you for your attention!</a:t>
            </a:r>
            <a:endParaRPr lang="ru-RU" sz="9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кеан">
  <a:themeElements>
    <a:clrScheme name="Океан">
      <a:dk1>
        <a:srgbClr val="FFFFFF"/>
      </a:dk1>
      <a:lt1>
        <a:srgbClr val="000099"/>
      </a:lt1>
      <a:dk2>
        <a:srgbClr val="FFFFFF"/>
      </a:dk2>
      <a:lt2>
        <a:srgbClr val="010199"/>
      </a:lt2>
      <a:accent1>
        <a:srgbClr val="33CCCC"/>
      </a:accent1>
      <a:accent2>
        <a:srgbClr val="00C600"/>
      </a:accent2>
      <a:accent3>
        <a:srgbClr val="000099"/>
      </a:accent3>
      <a:accent4>
        <a:srgbClr val="33CCCC"/>
      </a:accent4>
      <a:accent5>
        <a:srgbClr val="00C600"/>
      </a:accent5>
      <a:accent6>
        <a:srgbClr val="000099"/>
      </a:accent6>
      <a:hlink>
        <a:srgbClr val="FFCC00"/>
      </a:hlink>
      <a:folHlink>
        <a:srgbClr val="6699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рай">
  <a:themeElements>
    <a:clrScheme name="Край">
      <a:dk1>
        <a:srgbClr val="000000"/>
      </a:dk1>
      <a:lt1>
        <a:srgbClr val="FFFFFF"/>
      </a:lt1>
      <a:dk2>
        <a:srgbClr val="CC0000"/>
      </a:dk2>
      <a:lt2>
        <a:srgbClr val="666699"/>
      </a:lt2>
      <a:accent1>
        <a:srgbClr val="808080"/>
      </a:accent1>
      <a:accent2>
        <a:srgbClr val="999933"/>
      </a:accent2>
      <a:accent3>
        <a:srgbClr val="FFFFFF"/>
      </a:accent3>
      <a:accent4>
        <a:srgbClr val="808080"/>
      </a:accent4>
      <a:accent5>
        <a:srgbClr val="999933"/>
      </a:accent5>
      <a:accent6>
        <a:srgbClr val="FFFFFF"/>
      </a:accent6>
      <a:hlink>
        <a:srgbClr val="4C6D8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ершина горы">
  <a:themeElements>
    <a:clrScheme name="Вершина горы">
      <a:dk1>
        <a:srgbClr val="FFFFFF"/>
      </a:dk1>
      <a:lt1>
        <a:srgbClr val="003399"/>
      </a:lt1>
      <a:dk2>
        <a:srgbClr val="E3E3FF"/>
      </a:dk2>
      <a:lt2>
        <a:srgbClr val="463416"/>
      </a:lt2>
      <a:accent1>
        <a:srgbClr val="3399FF"/>
      </a:accent1>
      <a:accent2>
        <a:srgbClr val="33CCCC"/>
      </a:accent2>
      <a:accent3>
        <a:srgbClr val="003399"/>
      </a:accent3>
      <a:accent4>
        <a:srgbClr val="3399FF"/>
      </a:accent4>
      <a:accent5>
        <a:srgbClr val="33CCCC"/>
      </a:accent5>
      <a:accent6>
        <a:srgbClr val="003399"/>
      </a:accent6>
      <a:hlink>
        <a:srgbClr val="00FFCC"/>
      </a:hlink>
      <a:folHlink>
        <a:srgbClr val="808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блака">
  <a:themeElements>
    <a:clrScheme name="Облака">
      <a:dk1>
        <a:srgbClr val="FFFFFF"/>
      </a:dk1>
      <a:lt1>
        <a:srgbClr val="0000A4"/>
      </a:lt1>
      <a:dk2>
        <a:srgbClr val="B7E7FF"/>
      </a:dk2>
      <a:lt2>
        <a:srgbClr val="4D4D4D"/>
      </a:lt2>
      <a:accent1>
        <a:srgbClr val="0099CC"/>
      </a:accent1>
      <a:accent2>
        <a:srgbClr val="00CC99"/>
      </a:accent2>
      <a:accent3>
        <a:srgbClr val="0000A4"/>
      </a:accent3>
      <a:accent4>
        <a:srgbClr val="0099CC"/>
      </a:accent4>
      <a:accent5>
        <a:srgbClr val="00CC99"/>
      </a:accent5>
      <a:accent6>
        <a:srgbClr val="0000A4"/>
      </a:accent6>
      <a:hlink>
        <a:srgbClr val="FFCC00"/>
      </a:hlink>
      <a:folHlink>
        <a:srgbClr val="EE941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Круги">
  <a:themeElements>
    <a:clrScheme name="Круги">
      <a:dk1>
        <a:srgbClr val="FFFFFF"/>
      </a:dk1>
      <a:lt1>
        <a:srgbClr val="0068AE"/>
      </a:lt1>
      <a:dk2>
        <a:srgbClr val="CCECFF"/>
      </a:dk2>
      <a:lt2>
        <a:srgbClr val="008AE8"/>
      </a:lt2>
      <a:accent1>
        <a:srgbClr val="009999"/>
      </a:accent1>
      <a:accent2>
        <a:srgbClr val="0088E4"/>
      </a:accent2>
      <a:accent3>
        <a:srgbClr val="0068AE"/>
      </a:accent3>
      <a:accent4>
        <a:srgbClr val="009999"/>
      </a:accent4>
      <a:accent5>
        <a:srgbClr val="0088E4"/>
      </a:accent5>
      <a:accent6>
        <a:srgbClr val="0068AE"/>
      </a:accent6>
      <a:hlink>
        <a:srgbClr val="99FF99"/>
      </a:hlink>
      <a:folHlink>
        <a:srgbClr val="AFE1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кстура">
  <a:themeElements>
    <a:clrScheme name="Текстура">
      <a:dk1>
        <a:srgbClr val="FFFFFF"/>
      </a:dk1>
      <a:lt1>
        <a:srgbClr val="2B5481"/>
      </a:lt1>
      <a:dk2>
        <a:srgbClr val="E5FFFF"/>
      </a:dk2>
      <a:lt2>
        <a:srgbClr val="003366"/>
      </a:lt2>
      <a:accent1>
        <a:srgbClr val="009999"/>
      </a:accent1>
      <a:accent2>
        <a:srgbClr val="336699"/>
      </a:accent2>
      <a:accent3>
        <a:srgbClr val="2B5481"/>
      </a:accent3>
      <a:accent4>
        <a:srgbClr val="009999"/>
      </a:accent4>
      <a:accent5>
        <a:srgbClr val="336699"/>
      </a:accent5>
      <a:accent6>
        <a:srgbClr val="2B5481"/>
      </a:accent6>
      <a:hlink>
        <a:srgbClr val="00CCFF"/>
      </a:hlink>
      <a:folHlink>
        <a:srgbClr val="FF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Вершина горы">
  <a:themeElements>
    <a:clrScheme name="default">
      <a:dk1>
        <a:srgbClr val="FFFFFF"/>
      </a:dk1>
      <a:lt1>
        <a:srgbClr val="85D1E3"/>
      </a:lt1>
      <a:dk2>
        <a:srgbClr val="CCFFFF"/>
      </a:dk2>
      <a:lt2>
        <a:srgbClr val="006666"/>
      </a:lt2>
      <a:accent1>
        <a:srgbClr val="FFCC00"/>
      </a:accent1>
      <a:accent2>
        <a:srgbClr val="00CC99"/>
      </a:accent2>
      <a:accent3>
        <a:srgbClr val="85D1E3"/>
      </a:accent3>
      <a:accent4>
        <a:srgbClr val="FFCC00"/>
      </a:accent4>
      <a:accent5>
        <a:srgbClr val="00CC99"/>
      </a:accent5>
      <a:accent6>
        <a:srgbClr val="85D1E3"/>
      </a:accent6>
      <a:hlink>
        <a:srgbClr val="0099FF"/>
      </a:hlink>
      <a:folHlink>
        <a:srgbClr val="6600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Глобус">
  <a:themeElements>
    <a:clrScheme name="default">
      <a:dk1>
        <a:srgbClr val="FFFFFF"/>
      </a:dk1>
      <a:lt1>
        <a:srgbClr val="5F8656"/>
      </a:lt1>
      <a:dk2>
        <a:srgbClr val="D6D8C0"/>
      </a:dk2>
      <a:lt2>
        <a:srgbClr val="3C5436"/>
      </a:lt2>
      <a:accent1>
        <a:srgbClr val="61733D"/>
      </a:accent1>
      <a:accent2>
        <a:srgbClr val="324A39"/>
      </a:accent2>
      <a:accent3>
        <a:srgbClr val="5F8656"/>
      </a:accent3>
      <a:accent4>
        <a:srgbClr val="61733D"/>
      </a:accent4>
      <a:accent5>
        <a:srgbClr val="324A39"/>
      </a:accent5>
      <a:accent6>
        <a:srgbClr val="5F8656"/>
      </a:accent6>
      <a:hlink>
        <a:srgbClr val="73D588"/>
      </a:hlink>
      <a:folHlink>
        <a:srgbClr val="6F99B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рава">
  <a:themeElements>
    <a:clrScheme name="Трава">
      <a:dk1>
        <a:srgbClr val="FFFFFF"/>
      </a:dk1>
      <a:lt1>
        <a:srgbClr val="008000"/>
      </a:lt1>
      <a:dk2>
        <a:srgbClr val="FFFFB7"/>
      </a:dk2>
      <a:lt2>
        <a:srgbClr val="006600"/>
      </a:lt2>
      <a:accent1>
        <a:srgbClr val="99CC00"/>
      </a:accent1>
      <a:accent2>
        <a:srgbClr val="00CC00"/>
      </a:accent2>
      <a:accent3>
        <a:srgbClr val="008000"/>
      </a:accent3>
      <a:accent4>
        <a:srgbClr val="99CC00"/>
      </a:accent4>
      <a:accent5>
        <a:srgbClr val="00CC00"/>
      </a:accent5>
      <a:accent6>
        <a:srgbClr val="008000"/>
      </a:accent6>
      <a:hlink>
        <a:srgbClr val="99FF66"/>
      </a:hlink>
      <a:folHlink>
        <a:srgbClr val="FFFF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рава">
  <a:themeElements>
    <a:clrScheme name="default">
      <a:dk1>
        <a:srgbClr val="FFFFFF"/>
      </a:dk1>
      <a:lt1>
        <a:srgbClr val="6FB56D"/>
      </a:lt1>
      <a:dk2>
        <a:srgbClr val="FFFFCC"/>
      </a:dk2>
      <a:lt2>
        <a:srgbClr val="56925A"/>
      </a:lt2>
      <a:accent1>
        <a:srgbClr val="2B877C"/>
      </a:accent1>
      <a:accent2>
        <a:srgbClr val="5A9A5F"/>
      </a:accent2>
      <a:accent3>
        <a:srgbClr val="6FB56D"/>
      </a:accent3>
      <a:accent4>
        <a:srgbClr val="2B877C"/>
      </a:accent4>
      <a:accent5>
        <a:srgbClr val="5A9A5F"/>
      </a:accent5>
      <a:accent6>
        <a:srgbClr val="6FB56D"/>
      </a:accent6>
      <a:hlink>
        <a:srgbClr val="99FF33"/>
      </a:hlink>
      <a:folHlink>
        <a:srgbClr val="DDFFB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рава">
  <a:themeElements>
    <a:clrScheme name="default">
      <a:dk1>
        <a:srgbClr val="FFFFFF"/>
      </a:dk1>
      <a:lt1>
        <a:srgbClr val="FFCC66"/>
      </a:lt1>
      <a:dk2>
        <a:srgbClr val="CC6600"/>
      </a:dk2>
      <a:lt2>
        <a:srgbClr val="FF9900"/>
      </a:lt2>
      <a:accent1>
        <a:srgbClr val="F05000"/>
      </a:accent1>
      <a:accent2>
        <a:srgbClr val="B28300"/>
      </a:accent2>
      <a:accent3>
        <a:srgbClr val="FFCC66"/>
      </a:accent3>
      <a:accent4>
        <a:srgbClr val="F05000"/>
      </a:accent4>
      <a:accent5>
        <a:srgbClr val="B28300"/>
      </a:accent5>
      <a:accent6>
        <a:srgbClr val="FFCC66"/>
      </a:accent6>
      <a:hlink>
        <a:srgbClr val="99CC00"/>
      </a:hlink>
      <a:folHlink>
        <a:srgbClr val="008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Край">
  <a:themeElements>
    <a:clrScheme name="default">
      <a:dk1>
        <a:srgbClr val="FFFFFF"/>
      </a:dk1>
      <a:lt1>
        <a:srgbClr val="006699"/>
      </a:lt1>
      <a:dk2>
        <a:srgbClr val="FFFFFF"/>
      </a:dk2>
      <a:lt2>
        <a:srgbClr val="333333"/>
      </a:lt2>
      <a:accent1>
        <a:srgbClr val="CC9900"/>
      </a:accent1>
      <a:accent2>
        <a:srgbClr val="FF9900"/>
      </a:accent2>
      <a:accent3>
        <a:srgbClr val="006699"/>
      </a:accent3>
      <a:accent4>
        <a:srgbClr val="CC9900"/>
      </a:accent4>
      <a:accent5>
        <a:srgbClr val="FF9900"/>
      </a:accent5>
      <a:accent6>
        <a:srgbClr val="006699"/>
      </a:accent6>
      <a:hlink>
        <a:srgbClr val="FFCC00"/>
      </a:hlink>
      <a:folHlink>
        <a:srgbClr val="706F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Сетка с тенью">
  <a:themeElements>
    <a:clrScheme name="default">
      <a:dk1>
        <a:srgbClr val="FFFFFF"/>
      </a:dk1>
      <a:lt1>
        <a:srgbClr val="800000"/>
      </a:lt1>
      <a:dk2>
        <a:srgbClr val="FCF0B2"/>
      </a:dk2>
      <a:lt2>
        <a:srgbClr val="7E0000"/>
      </a:lt2>
      <a:accent1>
        <a:srgbClr val="C5543D"/>
      </a:accent1>
      <a:accent2>
        <a:srgbClr val="660000"/>
      </a:accent2>
      <a:accent3>
        <a:srgbClr val="800000"/>
      </a:accent3>
      <a:accent4>
        <a:srgbClr val="C5543D"/>
      </a:accent4>
      <a:accent5>
        <a:srgbClr val="660000"/>
      </a:accent5>
      <a:accent6>
        <a:srgbClr val="800000"/>
      </a:accent6>
      <a:hlink>
        <a:srgbClr val="FFFF00"/>
      </a:hlink>
      <a:folHlink>
        <a:srgbClr val="FF99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Глобус">
  <a:themeElements>
    <a:clrScheme name="Глобус">
      <a:dk1>
        <a:srgbClr val="FFFFFF"/>
      </a:dk1>
      <a:lt1>
        <a:srgbClr val="0066CC"/>
      </a:lt1>
      <a:dk2>
        <a:srgbClr val="CCECFF"/>
      </a:dk2>
      <a:lt2>
        <a:srgbClr val="003B76"/>
      </a:lt2>
      <a:accent1>
        <a:srgbClr val="33CCCC"/>
      </a:accent1>
      <a:accent2>
        <a:srgbClr val="66CCFF"/>
      </a:accent2>
      <a:accent3>
        <a:srgbClr val="0066CC"/>
      </a:accent3>
      <a:accent4>
        <a:srgbClr val="33CCCC"/>
      </a:accent4>
      <a:accent5>
        <a:srgbClr val="66CCFF"/>
      </a:accent5>
      <a:accent6>
        <a:srgbClr val="0066CC"/>
      </a:accent6>
      <a:hlink>
        <a:srgbClr val="FFFFCC"/>
      </a:hlink>
      <a:folHlink>
        <a:srgbClr val="FFCC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Сетка с тенью">
  <a:themeElements>
    <a:clrScheme name="Сетка с тенью">
      <a:dk1>
        <a:srgbClr val="EAEAEA"/>
      </a:dk1>
      <a:lt1>
        <a:srgbClr val="666699"/>
      </a:lt1>
      <a:dk2>
        <a:srgbClr val="CCECFF"/>
      </a:dk2>
      <a:lt2>
        <a:srgbClr val="6B6B99"/>
      </a:lt2>
      <a:accent1>
        <a:srgbClr val="00CC66"/>
      </a:accent1>
      <a:accent2>
        <a:srgbClr val="54547A"/>
      </a:accent2>
      <a:accent3>
        <a:srgbClr val="666699"/>
      </a:accent3>
      <a:accent4>
        <a:srgbClr val="00CC66"/>
      </a:accent4>
      <a:accent5>
        <a:srgbClr val="54547A"/>
      </a:accent5>
      <a:accent6>
        <a:srgbClr val="666699"/>
      </a:accent6>
      <a:hlink>
        <a:srgbClr val="65B2FF"/>
      </a:hlink>
      <a:folHlink>
        <a:srgbClr val="99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47</Words>
  <Application>Microsoft Office PowerPoint</Application>
  <PresentationFormat>Экран (4:3)</PresentationFormat>
  <Paragraphs>16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15</vt:i4>
      </vt:variant>
      <vt:variant>
        <vt:lpstr>Заголовки слайдов</vt:lpstr>
      </vt:variant>
      <vt:variant>
        <vt:i4>16</vt:i4>
      </vt:variant>
    </vt:vector>
  </HeadingPairs>
  <TitlesOfParts>
    <vt:vector size="38" baseType="lpstr">
      <vt:lpstr>Arial</vt:lpstr>
      <vt:lpstr>Impact</vt:lpstr>
      <vt:lpstr>Noto Sans Symbols</vt:lpstr>
      <vt:lpstr>Tahoma</vt:lpstr>
      <vt:lpstr>Garamond</vt:lpstr>
      <vt:lpstr>Verdana</vt:lpstr>
      <vt:lpstr>Arial Black</vt:lpstr>
      <vt:lpstr>Океан</vt:lpstr>
      <vt:lpstr>Край</vt:lpstr>
      <vt:lpstr>Вершина горы</vt:lpstr>
      <vt:lpstr>Облака</vt:lpstr>
      <vt:lpstr>Круги</vt:lpstr>
      <vt:lpstr>Текстура</vt:lpstr>
      <vt:lpstr>Вершина горы</vt:lpstr>
      <vt:lpstr>Глобус</vt:lpstr>
      <vt:lpstr>Трава</vt:lpstr>
      <vt:lpstr>Трава</vt:lpstr>
      <vt:lpstr>Трава</vt:lpstr>
      <vt:lpstr>Край</vt:lpstr>
      <vt:lpstr>Сетка с тенью</vt:lpstr>
      <vt:lpstr>Глобус</vt:lpstr>
      <vt:lpstr>Сетка с тенью</vt:lpstr>
      <vt:lpstr>Слайд 1</vt:lpstr>
      <vt:lpstr>Слайд 2</vt:lpstr>
      <vt:lpstr>.                                                                                          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Светлана</cp:lastModifiedBy>
  <cp:revision>3</cp:revision>
  <dcterms:modified xsi:type="dcterms:W3CDTF">2024-03-22T11:24:18Z</dcterms:modified>
</cp:coreProperties>
</file>