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40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5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5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45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6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87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82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85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9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30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89958-ADDB-406D-9168-A00BEF137FC9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CB335-5EE0-4DB8-BBEA-1E3A9BDDA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9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3.ppt-online.org/files3/slide/i/isTBNxdPFbEc5JeQ4I2nhSvalV7qj1o8kCtXwm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7675"/>
            <a:ext cx="121920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90057" y="1122363"/>
            <a:ext cx="9826171" cy="2387600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о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внедрении</a:t>
            </a:r>
            <a:b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ФАОП ДО для детей ЗПР.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3543" y="3556000"/>
            <a:ext cx="9144000" cy="2743199"/>
          </a:xfrm>
        </p:spPr>
        <p:txBody>
          <a:bodyPr/>
          <a:lstStyle/>
          <a:p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</a:t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 задержкой психического развития</a:t>
            </a: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3657" y="-12400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 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2  Красноармейского района  Волгограда»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0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3.ppt-online.org/files3/slide/i/isTBNxdPFbEc5JeQ4I2nhSvalV7qj1o8kCtXwm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7675"/>
            <a:ext cx="121920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4228" y="377371"/>
            <a:ext cx="9089571" cy="131331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ФАОП ДО?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625599" y="1390197"/>
            <a:ext cx="10130971" cy="5242832"/>
          </a:xfrm>
        </p:spPr>
        <p:txBody>
          <a:bodyPr>
            <a:normAutofit fontScale="92500" lnSpcReduction="10000"/>
          </a:bodyPr>
          <a:lstStyle/>
          <a:p>
            <a:pPr marL="0" indent="71120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ФАОП ДО – федеральная адаптированная образовательная программа дошкольного образования </a:t>
            </a:r>
          </a:p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2023 года вступает в силу новая Федеральная адаптированная образовательная программа дошкольного образования (далее ФАОП ДО), которая была утверждена Министерством просвещения РФ 24 ноября 2022 года (приказ № 1022). </a:t>
            </a:r>
          </a:p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ФАОП ДО реализуется для детей с ограниченными возможностями здоровья (ОВЗ). В нашем ДОУ реализуется ФАОП ДО для детей с задержкой психического развития (ЗПР) в группах компенсирующей направленности.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ФАОП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обеспечить условия для дошкольного образования, которые определяются общими и особыми потребностями детей дошкольного возраста с ЗПР, их индивидуальными особенностями развития и состоянием здоровья.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1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3.ppt-online.org/files3/slide/i/isTBNxdPFbEc5JeQ4I2nhSvalV7qj1o8kCtXwm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7675"/>
            <a:ext cx="121920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625599" y="1248229"/>
            <a:ext cx="10130971" cy="5384800"/>
          </a:xfrm>
        </p:spPr>
        <p:txBody>
          <a:bodyPr>
            <a:normAutofit/>
          </a:bodyPr>
          <a:lstStyle/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предназначена для реализации в группах компенсирующей направленности для детей с задержкой психического развития в возрасте от 4 до 7-8 лет. </a:t>
            </a:r>
          </a:p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состоит из обязательной части и части, формируемой участниками образовательных отношений. Обе части являются взаимодополняющими и необходимыми с точки зрения реализации Федерального государственного образовательного стандарта дошкольного образования. Обязательная часть Программы соответствует Федеральной адаптированной образовательной программе дошкольного образования, утвержденной Приказом Министерства просвещения Российской федерации №1022 от 24 ноября 2022 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11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3.ppt-online.org/files3/slide/i/isTBNxdPFbEc5JeQ4I2nhSvalV7qj1o8kCtXwm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7675"/>
            <a:ext cx="121920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4228" y="-246743"/>
            <a:ext cx="9089571" cy="1411969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ФАОП ДО ЗПР 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119086" y="1390197"/>
            <a:ext cx="9637484" cy="5242832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обучение и воспитание дошкольника с ЗПР как гражданина Российской Федерации;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основы его гражданской и культурной идентичности доступными по возрасту средствами; 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единое ядро содержания дошкольного образования;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единое федеральное образовательное пространство воспитания и обучения детей с ЗПР, которое обеспечит и ребенку, и родителям равные, качественные условия дошкольного образования, вне зависимости от места проживания.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48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3.ppt-online.org/files3/slide/i/isTBNxdPFbEc5JeQ4I2nhSvalV7qj1o8kCtXwm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7675"/>
            <a:ext cx="121920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4228" y="-246743"/>
            <a:ext cx="9089571" cy="1411969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нужна ФАОП ДО ЗПР ?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119086" y="1390197"/>
            <a:ext cx="9637484" cy="5242832"/>
          </a:xfrm>
        </p:spPr>
        <p:txBody>
          <a:bodyPr>
            <a:normAutofit/>
          </a:bodyPr>
          <a:lstStyle/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ФАОП ДО ЗПР является документом, в соответствии с которым организации, осуществляющие образовательную деятельность на уровне дошкольного образования, самостоятельно разрабатывают и утверждают адаптированные образовательные программы дошкольного образования для обучающихся дошкольного возраста с ограниченными возможностями здоровья, в том числе для обучающихся с задержкой психического развития.</a:t>
            </a:r>
          </a:p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сады сохраняют за собой право разработки АОП ДО, но ее содержание и планируемые результаты должны быть не ниже, чем в ФАОП ДО.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06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3.ppt-online.org/files3/slide/i/isTBNxdPFbEc5JeQ4I2nhSvalV7qj1o8kCtXwm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7675"/>
            <a:ext cx="121920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4800" y="-246743"/>
            <a:ext cx="8508999" cy="141196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нормативных актов, на основе которых разработана ФАОП ДО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119086" y="1390197"/>
            <a:ext cx="9637484" cy="5242832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 декабря 2012 г. № 273-ФЗ «Об образовании в Российской Федерации»;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разработки и утверждения федеральных основных общеобразовательных программ, утверждённым приказом Министерства просвещения Российской Федерации от 30 сентября 2022 г. № 874 (зарегистрировано Минюстом Российской Федерации 2 ноября 2022 г., регистрационный № 70809)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 правах ребенка (одобрена Генеральной Ассамблеей ООН 20.11.1989, вступила в силу для СССР с 15.09.1990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(утвержден приказом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5874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451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Тема Office</vt:lpstr>
      <vt:lpstr>Родителям о внедрении  ФАОП ДО для детей ЗПР. </vt:lpstr>
      <vt:lpstr>Что такое ФАОП ДО? </vt:lpstr>
      <vt:lpstr>Презентация PowerPoint</vt:lpstr>
      <vt:lpstr>Основные задачи ФАОП ДО ЗПР </vt:lpstr>
      <vt:lpstr>Для чего нужна ФАОП ДО ЗПР ?</vt:lpstr>
      <vt:lpstr>Перечень нормативных актов, на основе которых разработана ФАОП ДО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Родителям о внедрении ФОП ДО.</dc:title>
  <dc:creator>Саша и Даша</dc:creator>
  <cp:lastModifiedBy>Саша и Даша</cp:lastModifiedBy>
  <cp:revision>6</cp:revision>
  <dcterms:created xsi:type="dcterms:W3CDTF">2023-11-12T09:18:43Z</dcterms:created>
  <dcterms:modified xsi:type="dcterms:W3CDTF">2023-11-12T13:19:44Z</dcterms:modified>
</cp:coreProperties>
</file>