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22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82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33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51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03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0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1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60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99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9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DE038-0D43-4F85-AB13-F6DFF3D2F027}" type="datetimeFigureOut">
              <a:rPr lang="ru-RU" smtClean="0"/>
              <a:t>12.11.2023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6BAA4-768B-4EBD-87A4-725452AE1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98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ogatyr.club/uploads/posts/2023-02/1677322885_bogatyr-club-p-fon-patriot-foni-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D7F5FF"/>
              </a:clrFrom>
              <a:clrTo>
                <a:srgbClr val="D7F5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9743" y="1785257"/>
            <a:ext cx="10105571" cy="2969307"/>
          </a:xfrm>
        </p:spPr>
        <p:txBody>
          <a:bodyPr/>
          <a:lstStyle/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о внедрении</a:t>
            </a:r>
            <a:b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ФАОП ДО для детей ТНР (ОНР).</a:t>
            </a:r>
            <a:b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41600" y="361407"/>
            <a:ext cx="721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 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2  Красноармейского района  Волгограда»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676400" y="3606485"/>
            <a:ext cx="9144000" cy="2743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</a:t>
            </a:r>
            <a:r>
              <a:rPr lang="ru-RU" alt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адаптированная</a:t>
            </a:r>
            <a:b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дошкольного образования</a:t>
            </a:r>
            <a:b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 тяжелыми нарушениями речи </a:t>
            </a:r>
          </a:p>
          <a:p>
            <a:pPr marL="0" indent="0" algn="ctr">
              <a:buNone/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(общим недоразвитием речи)</a:t>
            </a:r>
          </a:p>
          <a:p>
            <a:pPr marL="0" indent="0" algn="ctr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95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ogatyr.club/uploads/posts/2023-02/1677322885_bogatyr-club-p-fon-patriot-foni-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D7F5FF"/>
              </a:clrFrom>
              <a:clrTo>
                <a:srgbClr val="D7F5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85257" y="464457"/>
            <a:ext cx="9089571" cy="1589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ФАОП ДО?</a:t>
            </a:r>
            <a:b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0" name="Объект 5"/>
          <p:cNvSpPr txBox="1">
            <a:spLocks/>
          </p:cNvSpPr>
          <p:nvPr/>
        </p:nvSpPr>
        <p:spPr>
          <a:xfrm>
            <a:off x="986971" y="1390197"/>
            <a:ext cx="10769599" cy="52428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11200" algn="ctr">
              <a:buFont typeface="Arial" panose="020B0604020202020204" pitchFamily="34" charset="0"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ФАОП ДО – федеральная адаптированная образовательная программа дошкольного образования </a:t>
            </a:r>
          </a:p>
          <a:p>
            <a:pPr marL="0" indent="711200" algn="just">
              <a:buFont typeface="Arial" panose="020B0604020202020204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2023 года вступает в силу новая Федеральная адаптированная образовательная программа дошкольного образования (далее ФАОП ДО), которая была утверждена Министерством просвещения РФ 24 ноября 2022 года (приказ № 1022). </a:t>
            </a:r>
          </a:p>
          <a:p>
            <a:pPr marL="0" indent="711200" algn="just">
              <a:buFont typeface="Arial" panose="020B0604020202020204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ФАОП ДО реализуется для детей с ограниченными возможностями здоровья (ОВЗ). В нашем ДОУ реализуется ФАОП ДО для детей с тяжелыми нарушениями речи (ТНР) - общим недоразвитием речи (ОНР) в группах компенсирующей направленности.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ФАОП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обеспечить условия для дошкольного образования, которые определяются общими и особыми потребностями детей дошкольного возраста с ОНР, их индивидуальными особенностями развития и состоянием здоровья.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73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ogatyr.club/uploads/posts/2023-02/1677322885_bogatyr-club-p-fon-patriot-foni-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D7F5FF"/>
              </a:clrFrom>
              <a:clrTo>
                <a:srgbClr val="D7F5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5"/>
          <p:cNvSpPr txBox="1">
            <a:spLocks/>
          </p:cNvSpPr>
          <p:nvPr/>
        </p:nvSpPr>
        <p:spPr>
          <a:xfrm>
            <a:off x="986971" y="1390197"/>
            <a:ext cx="10769599" cy="5242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предназначена для реализации в группах компенсирующей направленности для детей с ТНР (ОНР) в возрасте от 4 до 7-8 лет. </a:t>
            </a:r>
          </a:p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состоит из обязательной части и части, формируемой участниками образовательных отношений. Обе части являются взаимодополняющими и необходимыми с точки зрения реализации Федерального государственного образовательного стандарта дошкольного образования. Обязательная часть Программы соответствует Федеральной адаптированной образовательной программе дошкольного образования, утвержденной Приказом Министерства просвещения Российской федерации №1022 от 24 ноября 2022 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98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ogatyr.club/uploads/posts/2023-02/1677322885_bogatyr-club-p-fon-patriot-foni-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D7F5FF"/>
              </a:clrFrom>
              <a:clrTo>
                <a:srgbClr val="D7F5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5"/>
          <p:cNvSpPr txBox="1">
            <a:spLocks/>
          </p:cNvSpPr>
          <p:nvPr/>
        </p:nvSpPr>
        <p:spPr>
          <a:xfrm>
            <a:off x="986971" y="1390197"/>
            <a:ext cx="10769599" cy="5242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1120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26984" y="290286"/>
            <a:ext cx="9089571" cy="1805895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ФАОП ДО ТНР (ОНР) </a:t>
            </a:r>
            <a:endParaRPr lang="ru-RU" sz="3600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1279071" y="1743189"/>
            <a:ext cx="9637484" cy="5242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обучение и воспитание дошкольника с ЗПР как гражданина Российской Федерации;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основы его гражданской и культурной идентичности доступными по возрасту средствами; 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единое ядро содержания дошкольного образования;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единое федеральное образовательное пространство воспитания и обучения детей с ЗПР, которое обеспечит и ребенку, и родителям равные, качественные условия дошкольного образования, вне зависимости от места проживания.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739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ogatyr.club/uploads/posts/2023-02/1677322885_bogatyr-club-p-fon-patriot-foni-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D7F5FF"/>
              </a:clrFrom>
              <a:clrTo>
                <a:srgbClr val="D7F5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5"/>
          <p:cNvSpPr txBox="1">
            <a:spLocks/>
          </p:cNvSpPr>
          <p:nvPr/>
        </p:nvSpPr>
        <p:spPr>
          <a:xfrm>
            <a:off x="986971" y="1390197"/>
            <a:ext cx="10769599" cy="5242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1120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26984" y="290286"/>
            <a:ext cx="9089571" cy="1805895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нужна ФАОП ДО ЗПР ?</a:t>
            </a:r>
            <a:endParaRPr lang="ru-RU" sz="3600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1279071" y="1743189"/>
            <a:ext cx="9637484" cy="5242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ФАОП ДО ТНР (ОНР) является документом, в соответствии с которым организации, осуществляющие образовательную деятельность на уровне дошкольного образования, самостоятельно разрабатывают и утверждают адаптированные образовательные программы дошкольного образования для обучающихся дошкольного возраста с ограниченными возможностями здоровья, в том числе для обучающихся с тяжелыми нарушениями речи.</a:t>
            </a:r>
          </a:p>
          <a:p>
            <a:pPr marL="0" indent="711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сады сохраняют за собой право разработки АОП ДО, но ее содержание и планируемые результаты должны быть не ниже, чем в ФАОП ДО.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47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ogatyr.club/uploads/posts/2023-02/1677322885_bogatyr-club-p-fon-patriot-foni-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D7F5FF"/>
              </a:clrFrom>
              <a:clrTo>
                <a:srgbClr val="D7F5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5"/>
          <p:cNvSpPr txBox="1">
            <a:spLocks/>
          </p:cNvSpPr>
          <p:nvPr/>
        </p:nvSpPr>
        <p:spPr>
          <a:xfrm>
            <a:off x="986971" y="1390197"/>
            <a:ext cx="10769599" cy="5242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1120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26984" y="290286"/>
            <a:ext cx="9089571" cy="180589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нормативных актов, на основе которых разработана ФАОП ДО</a:t>
            </a:r>
            <a:endParaRPr lang="ru-RU" sz="3600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986971" y="1743189"/>
            <a:ext cx="10537372" cy="5242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 декабря 2012 г. № 273-ФЗ «Об образовании в Российской Федерации»;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 разработки и утверждения федеральных основных общеобразовательных программ, утверждённым приказом Министерства просвещения Российской Федерации от 30 сентября 2022 г. № 874 (зарегистрировано Минюстом Российской Федерации 2 ноября 2022 г., регистрационный № 70809)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Конвенция о правах ребенка (одобрена Генеральной Ассамблеей ООН 20.11.1989, вступила в силу для СССР с 15.09.1990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 (утвержден приказом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1155). </a:t>
            </a:r>
          </a:p>
          <a:p>
            <a:pPr marL="0" indent="71120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7673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464</Words>
  <Application>Microsoft Office PowerPoint</Application>
  <PresentationFormat>Широкоэкранный</PresentationFormat>
  <Paragraphs>25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Тема Office</vt:lpstr>
      <vt:lpstr>Родителям о внедрении  ФАОП ДО для детей ТНР (ОНР).  </vt:lpstr>
      <vt:lpstr>Презентация PowerPoint</vt:lpstr>
      <vt:lpstr>Презентация PowerPoint</vt:lpstr>
      <vt:lpstr>Основные задачи ФАОП ДО ТНР (ОНР) </vt:lpstr>
      <vt:lpstr>Для чего нужна ФАОП ДО ЗПР ?</vt:lpstr>
      <vt:lpstr>Перечень нормативных актов, на основе которых разработана ФАОП ДО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и Даша</dc:creator>
  <cp:lastModifiedBy>Саша и Даша</cp:lastModifiedBy>
  <cp:revision>5</cp:revision>
  <dcterms:created xsi:type="dcterms:W3CDTF">2023-11-12T13:12:10Z</dcterms:created>
  <dcterms:modified xsi:type="dcterms:W3CDTF">2023-11-12T14:05:00Z</dcterms:modified>
</cp:coreProperties>
</file>