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C1EC"/>
    <a:srgbClr val="FFFFFF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EB6D0-4F88-4326-A467-AB89BF7C36E8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2D33C-8B01-439B-B4DE-722531A9BB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2D33C-8B01-439B-B4DE-722531A9BBF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2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B028-1D54-4EE0-9664-D287409FE239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6.jpeg"/><Relationship Id="rId5" Type="http://schemas.openxmlformats.org/officeDocument/2006/relationships/image" Target="../media/image39.jpeg"/><Relationship Id="rId10" Type="http://schemas.openxmlformats.org/officeDocument/2006/relationships/image" Target="../media/image42.jpeg"/><Relationship Id="rId4" Type="http://schemas.openxmlformats.org/officeDocument/2006/relationships/image" Target="../media/image38.jpeg"/><Relationship Id="rId9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8.jpeg"/><Relationship Id="rId7" Type="http://schemas.openxmlformats.org/officeDocument/2006/relationships/image" Target="../media/image3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36.jpeg"/><Relationship Id="rId5" Type="http://schemas.openxmlformats.org/officeDocument/2006/relationships/image" Target="../media/image40.jpeg"/><Relationship Id="rId10" Type="http://schemas.openxmlformats.org/officeDocument/2006/relationships/image" Target="../media/image42.jpeg"/><Relationship Id="rId4" Type="http://schemas.openxmlformats.org/officeDocument/2006/relationships/image" Target="../media/image28.jpe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Лес: стоковые фото, изображения | Скачать Лес картинки на Depositpho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287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844824"/>
            <a:ext cx="7254079" cy="92333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6600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Дикие животные </a:t>
            </a:r>
          </a:p>
          <a:p>
            <a:pPr algn="ctr"/>
            <a:r>
              <a:rPr lang="ru-RU" sz="6600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 их</a:t>
            </a:r>
          </a:p>
          <a:p>
            <a:pPr algn="ctr"/>
            <a:r>
              <a:rPr lang="ru-RU" sz="6600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детёныши</a:t>
            </a:r>
            <a:endParaRPr lang="ru-RU" sz="6600" b="1" dirty="0">
              <a:ln w="31550" cmpd="sng">
                <a:solidFill>
                  <a:srgbClr val="7030A0"/>
                </a:soli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5229200"/>
            <a:ext cx="3600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900" cmpd="sng">
                  <a:solidFill>
                    <a:srgbClr val="FFC000"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0" dir="13320000" sx="98000" sy="98000" algn="bl" rotWithShape="0">
                    <a:prstClr val="black"/>
                  </a:outerShdw>
                </a:effectLst>
                <a:latin typeface="Franklin Gothic Heavy" pitchFamily="34" charset="0"/>
              </a:rPr>
              <a:t>Составила</a:t>
            </a:r>
          </a:p>
          <a:p>
            <a:r>
              <a:rPr lang="ru-RU" b="1" dirty="0" smtClean="0">
                <a:ln w="900" cmpd="sng">
                  <a:solidFill>
                    <a:srgbClr val="FFC000"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0" dir="13320000" sx="98000" sy="98000" algn="bl" rotWithShape="0">
                    <a:prstClr val="black"/>
                  </a:outerShdw>
                </a:effectLst>
                <a:latin typeface="Franklin Gothic Heavy" pitchFamily="34" charset="0"/>
              </a:rPr>
              <a:t>воспитатель высшей квалификационной категории</a:t>
            </a:r>
          </a:p>
          <a:p>
            <a:r>
              <a:rPr lang="ru-RU" b="1" dirty="0" smtClean="0">
                <a:ln w="900" cmpd="sng">
                  <a:solidFill>
                    <a:srgbClr val="FFC000"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0" dir="13320000" sx="98000" sy="98000" algn="bl" rotWithShape="0">
                    <a:prstClr val="black"/>
                  </a:outerShdw>
                </a:effectLst>
                <a:latin typeface="Franklin Gothic Heavy" pitchFamily="34" charset="0"/>
              </a:rPr>
              <a:t>Граб Лариса Витальевна </a:t>
            </a:r>
            <a:endParaRPr lang="ru-RU" b="1" dirty="0">
              <a:ln w="900" cmpd="sng">
                <a:solidFill>
                  <a:srgbClr val="FFC000"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1270000" dir="13320000" sx="98000" sy="98000" algn="bl" rotWithShape="0">
                  <a:prstClr val="black"/>
                </a:outerShdw>
              </a:effectLst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Дикие животные – это животные, которые живут в лесу и сами добывают себе пропитание.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412" name="Picture 4" descr="Бурый медведь — один из самых крупных наземных хищ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2092491" cy="1569368"/>
          </a:xfrm>
          <a:prstGeom prst="rect">
            <a:avLst/>
          </a:prstGeom>
          <a:noFill/>
        </p:spPr>
      </p:pic>
      <p:pic>
        <p:nvPicPr>
          <p:cNvPr id="17416" name="Picture 8" descr="Животный мир Кры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653136"/>
            <a:ext cx="2952328" cy="1965407"/>
          </a:xfrm>
          <a:prstGeom prst="rect">
            <a:avLst/>
          </a:prstGeom>
          <a:noFill/>
        </p:spPr>
      </p:pic>
      <p:pic>
        <p:nvPicPr>
          <p:cNvPr id="17418" name="Picture 10" descr="Животные леса для детей — интересные факты про лесных животны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09120"/>
            <a:ext cx="2952328" cy="1668373"/>
          </a:xfrm>
          <a:prstGeom prst="rect">
            <a:avLst/>
          </a:prstGeom>
          <a:noFill/>
        </p:spPr>
      </p:pic>
      <p:pic>
        <p:nvPicPr>
          <p:cNvPr id="17420" name="Picture 12" descr="Как приручить дикого ежа? - Мир животны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852936"/>
            <a:ext cx="2232248" cy="1395155"/>
          </a:xfrm>
          <a:prstGeom prst="rect">
            <a:avLst/>
          </a:prstGeom>
          <a:noFill/>
        </p:spPr>
      </p:pic>
      <p:pic>
        <p:nvPicPr>
          <p:cNvPr id="10242" name="Picture 2" descr="Расскажите детям о лесных животных - Емельянова Э. - Узнай-ка!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2780928"/>
            <a:ext cx="2428528" cy="1565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 descr="Под Москвой объявился медведь-шатун - Мослен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4395368" cy="31621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20072" y="2636912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Медвежата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Медвежонок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828600" y="-171400"/>
            <a:ext cx="453650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Медведь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 descr="Медвежонок, подброшенный в Приморский зоопарк, делает первые ша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4033714" cy="2688486"/>
          </a:xfrm>
          <a:prstGeom prst="rect">
            <a:avLst/>
          </a:prstGeom>
          <a:noFill/>
        </p:spPr>
      </p:pic>
      <p:pic>
        <p:nvPicPr>
          <p:cNvPr id="9220" name="Picture 4" descr="В Центре спасения под Торопцем медвежата-сироты занялись видеосъемко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212976"/>
            <a:ext cx="3691711" cy="2172867"/>
          </a:xfrm>
          <a:prstGeom prst="rect">
            <a:avLst/>
          </a:prstGeom>
          <a:noFill/>
        </p:spPr>
      </p:pic>
      <p:sp>
        <p:nvSpPr>
          <p:cNvPr id="9222" name="AutoShape 6" descr="Медведь - &amp;quot;Республика&amp;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Медведь - &amp;quot;Республика&amp;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04048" y="3429000"/>
            <a:ext cx="3635896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Лисята</a:t>
            </a:r>
            <a:endParaRPr lang="ru-RU" b="1" cap="all" dirty="0">
              <a:ln w="0">
                <a:solidFill>
                  <a:srgbClr val="0070C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476672"/>
            <a:ext cx="3635896" cy="338554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Лисенок</a:t>
            </a:r>
          </a:p>
        </p:txBody>
      </p:sp>
      <p:pic>
        <p:nvPicPr>
          <p:cNvPr id="18434" name="Picture 2" descr="Доклад про лису для детей"/>
          <p:cNvPicPr>
            <a:picLocks noChangeAspect="1" noChangeArrowheads="1"/>
          </p:cNvPicPr>
          <p:nvPr/>
        </p:nvPicPr>
        <p:blipFill>
          <a:blip r:embed="rId2" cstate="print"/>
          <a:srcRect l="10032" r="29725"/>
          <a:stretch>
            <a:fillRect/>
          </a:stretch>
        </p:blipFill>
        <p:spPr bwMode="auto">
          <a:xfrm>
            <a:off x="179512" y="332656"/>
            <a:ext cx="4511490" cy="5616624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83768" y="0"/>
            <a:ext cx="3024336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Лиса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 descr="Лисёнок-предсказатель сообщил о победе второго матча на ЧМ-2018 в  Калининград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980728"/>
            <a:ext cx="2976331" cy="2232248"/>
          </a:xfrm>
          <a:prstGeom prst="rect">
            <a:avLst/>
          </a:prstGeom>
          <a:noFill/>
        </p:spPr>
      </p:pic>
      <p:pic>
        <p:nvPicPr>
          <p:cNvPr id="8196" name="Picture 4" descr="Картинки лисят. Лиса и лисенок. Более 60 картинок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005064"/>
            <a:ext cx="1802951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92080" y="908720"/>
            <a:ext cx="3203848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Волчонок</a:t>
            </a:r>
            <a:endParaRPr lang="ru-RU" b="1" cap="all" dirty="0">
              <a:ln w="0">
                <a:solidFill>
                  <a:srgbClr val="00206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6392" name="Picture 8" descr="Ответы Mail.ru: Окрас волка (фото внутри)"/>
          <p:cNvPicPr>
            <a:picLocks noChangeAspect="1" noChangeArrowheads="1"/>
          </p:cNvPicPr>
          <p:nvPr/>
        </p:nvPicPr>
        <p:blipFill>
          <a:blip r:embed="rId3" cstate="print"/>
          <a:srcRect l="7476" r="12988" b="6649"/>
          <a:stretch>
            <a:fillRect/>
          </a:stretch>
        </p:blipFill>
        <p:spPr bwMode="auto">
          <a:xfrm>
            <a:off x="107504" y="260648"/>
            <a:ext cx="4516398" cy="35283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05064"/>
            <a:ext cx="3203848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Волчата</a:t>
            </a:r>
            <a:endParaRPr lang="ru-RU" b="1" cap="all" dirty="0">
              <a:ln w="0">
                <a:solidFill>
                  <a:srgbClr val="00206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332656" y="0"/>
            <a:ext cx="453650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Волк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Обои животные, волки, арктический, волк, волчонок, детёныш картинки на  рабочий стол, скачать бесплатно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39" y="1484784"/>
            <a:ext cx="3999519" cy="2664296"/>
          </a:xfrm>
          <a:prstGeom prst="rect">
            <a:avLst/>
          </a:prstGeom>
          <a:noFill/>
        </p:spPr>
      </p:pic>
      <p:pic>
        <p:nvPicPr>
          <p:cNvPr id="7172" name="Picture 4" descr="Животные Леса №47 - Толик, друг Димки и волчонок Кира • Форум о журнальных  коллекциях Деагостини, Ашет, Eaglemoss, Modimi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437112"/>
            <a:ext cx="3384376" cy="2240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60032" y="620688"/>
            <a:ext cx="3203848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FFC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Зайчонок</a:t>
            </a:r>
            <a:endParaRPr lang="ru-RU" b="1" cap="all" dirty="0">
              <a:ln w="0">
                <a:solidFill>
                  <a:srgbClr val="FFC00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3717032"/>
            <a:ext cx="3203848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solidFill>
              <a:srgbClr val="FFFF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FFC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Зайчата</a:t>
            </a:r>
            <a:endParaRPr lang="ru-RU" b="1" cap="all" dirty="0">
              <a:ln w="0">
                <a:solidFill>
                  <a:srgbClr val="FFC00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9458" name="Picture 2" descr="Косоглазый заяц - 33 фото"/>
          <p:cNvPicPr>
            <a:picLocks noChangeAspect="1" noChangeArrowheads="1"/>
          </p:cNvPicPr>
          <p:nvPr/>
        </p:nvPicPr>
        <p:blipFill>
          <a:blip r:embed="rId2" cstate="print"/>
          <a:srcRect l="22860" r="12178"/>
          <a:stretch>
            <a:fillRect/>
          </a:stretch>
        </p:blipFill>
        <p:spPr bwMode="auto">
          <a:xfrm>
            <a:off x="179513" y="116632"/>
            <a:ext cx="2880320" cy="332537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691680" y="0"/>
            <a:ext cx="45365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ЗАЯЦ</a:t>
            </a:r>
          </a:p>
        </p:txBody>
      </p:sp>
      <p:pic>
        <p:nvPicPr>
          <p:cNvPr id="6146" name="Picture 2" descr="Обои лето, трава, утро, зайчонок картинки на рабочий стол, раздел животные  - скача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59" y="1124744"/>
            <a:ext cx="4739313" cy="3024336"/>
          </a:xfrm>
          <a:prstGeom prst="rect">
            <a:avLst/>
          </a:prstGeom>
          <a:noFill/>
        </p:spPr>
      </p:pic>
      <p:pic>
        <p:nvPicPr>
          <p:cNvPr id="6148" name="Picture 4" descr="Диктант &amp;#39;&amp;#39;Зайчата&amp;#39;&amp;#39; по И. Соколову-Микитову (97 слов) | Диктанты.р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221088"/>
            <a:ext cx="3744416" cy="24962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52120" y="476672"/>
            <a:ext cx="3203848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Ежонок</a:t>
            </a:r>
            <a:endParaRPr lang="ru-RU" b="1" cap="all" dirty="0">
              <a:ln w="0">
                <a:solidFill>
                  <a:srgbClr val="00B05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4077072"/>
            <a:ext cx="3203848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solidFill>
              <a:srgbClr val="FFFF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Ежата</a:t>
            </a:r>
            <a:endParaRPr lang="ru-RU" b="1" cap="all" dirty="0">
              <a:ln w="0">
                <a:solidFill>
                  <a:srgbClr val="00B05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0482" name="Picture 2" descr="Обои ежик, иголки, красивые, раздел Животные, размер 1920x1200 HD WUXGA -  скачать бесплатно картинку на рабочий стол и телефон"/>
          <p:cNvPicPr>
            <a:picLocks noChangeAspect="1" noChangeArrowheads="1"/>
          </p:cNvPicPr>
          <p:nvPr/>
        </p:nvPicPr>
        <p:blipFill>
          <a:blip r:embed="rId2" cstate="print"/>
          <a:srcRect l="7683" r="5595"/>
          <a:stretch>
            <a:fillRect/>
          </a:stretch>
        </p:blipFill>
        <p:spPr bwMode="auto">
          <a:xfrm>
            <a:off x="251520" y="908720"/>
            <a:ext cx="5184576" cy="3516704"/>
          </a:xfrm>
          <a:prstGeom prst="rect">
            <a:avLst/>
          </a:prstGeom>
          <a:noFill/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0" y="0"/>
            <a:ext cx="45365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Ё</a:t>
            </a:r>
            <a:r>
              <a:rPr kumimoji="0" lang="ru-RU" sz="4400" b="1" i="0" u="none" strike="noStrike" kern="1200" cap="none" spc="0" normalizeH="0" baseline="0" noProof="0" dirty="0" err="1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жик</a:t>
            </a:r>
            <a:endParaRPr kumimoji="0" lang="ru-RU" sz="4400" b="1" i="0" u="none" strike="noStrike" kern="1200" cap="none" spc="0" normalizeH="0" baseline="0" noProof="0" dirty="0" smtClean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Диктант &amp;#39;&amp;#39;Ежонок&amp;#39;&amp;#39; (29 слов) | Диктанты.р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980728"/>
            <a:ext cx="3351312" cy="1885113"/>
          </a:xfrm>
          <a:prstGeom prst="rect">
            <a:avLst/>
          </a:prstGeom>
          <a:noFill/>
        </p:spPr>
      </p:pic>
      <p:pic>
        <p:nvPicPr>
          <p:cNvPr id="5124" name="Picture 4" descr="Скотинка - Город.томск.р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653136"/>
            <a:ext cx="4511284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Игра «Семья диких животных»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 descr="Медведь - животные Росс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096344" cy="1935215"/>
          </a:xfrm>
          <a:prstGeom prst="rect">
            <a:avLst/>
          </a:prstGeom>
          <a:noFill/>
        </p:spPr>
      </p:pic>
      <p:pic>
        <p:nvPicPr>
          <p:cNvPr id="4100" name="Picture 4" descr="Под Волгоградом сбежавшая из клетки медведица вернулась дом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412776"/>
            <a:ext cx="2740621" cy="192389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352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Медведь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8024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Медведица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102" name="Picture 6" descr="Медвежата (10 фото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149080"/>
            <a:ext cx="3803576" cy="198736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627784" y="6237312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Медвежата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8024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9792" y="6309320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Лисята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6626" name="Picture 2" descr="Лисица (лиса) - виды лис, где живут, сколько живет, что едят,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2758679" cy="2069009"/>
          </a:xfrm>
          <a:prstGeom prst="rect">
            <a:avLst/>
          </a:prstGeom>
          <a:noFill/>
        </p:spPr>
      </p:pic>
      <p:pic>
        <p:nvPicPr>
          <p:cNvPr id="26628" name="Picture 4" descr="Краткое описание лисы на английском языке с перевод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268760"/>
            <a:ext cx="3480123" cy="2160240"/>
          </a:xfrm>
          <a:prstGeom prst="rect">
            <a:avLst/>
          </a:prstGeom>
          <a:noFill/>
        </p:spPr>
      </p:pic>
      <p:pic>
        <p:nvPicPr>
          <p:cNvPr id="26630" name="Picture 6" descr="Скачать 800x1200 лисята, детеныши, лиса, лисы, любопытство обои, картинки  iphone 4s/4 for paralla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05064"/>
            <a:ext cx="1488165" cy="2232248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Волк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Волчица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5776" y="6237312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Волчата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7650" name="Picture 2" descr="В моей практике такое впервые»: волки напали на жителей амурского села —  Амурская прав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3744416" cy="2246650"/>
          </a:xfrm>
          <a:prstGeom prst="rect">
            <a:avLst/>
          </a:prstGeom>
          <a:noFill/>
        </p:spPr>
      </p:pic>
      <p:pic>
        <p:nvPicPr>
          <p:cNvPr id="27652" name="Picture 4" descr="Волчица — National Geographic Россия: красота мира в каждом кадр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620688"/>
            <a:ext cx="1872208" cy="2787407"/>
          </a:xfrm>
          <a:prstGeom prst="rect">
            <a:avLst/>
          </a:prstGeom>
          <a:noFill/>
        </p:spPr>
      </p:pic>
      <p:pic>
        <p:nvPicPr>
          <p:cNvPr id="27654" name="Picture 6" descr="Волчата толкование сонника — Сонник I-SONNIK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005064"/>
            <a:ext cx="3600400" cy="2160240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Заяц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Зайчиха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5776" y="6237312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Зайчата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8674" name="Picture 2" descr="Мурманский заяц атаковал свою спасительницу — Мурманский вестн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3199284" cy="2132856"/>
          </a:xfrm>
          <a:prstGeom prst="rect">
            <a:avLst/>
          </a:prstGeom>
          <a:noFill/>
        </p:spPr>
      </p:pic>
      <p:pic>
        <p:nvPicPr>
          <p:cNvPr id="28676" name="Picture 4" descr="Увидеть Зайца, зайчиху во сне, символика сновидения. Читать значение сна по  всем сонникам онлайн бесплатно | Магия и Симор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268760"/>
            <a:ext cx="3168352" cy="2116686"/>
          </a:xfrm>
          <a:prstGeom prst="rect">
            <a:avLst/>
          </a:prstGeom>
          <a:noFill/>
        </p:spPr>
      </p:pic>
      <p:pic>
        <p:nvPicPr>
          <p:cNvPr id="28678" name="Picture 6" descr="Заяц – описание, виды, чем питается, окраска,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077072"/>
            <a:ext cx="3333826" cy="2083641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ё</a:t>
            </a:r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ж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3501008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Ежиха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5776" y="6237312"/>
            <a:ext cx="3419872" cy="36933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Ежата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9698" name="Picture 2" descr="Еж-путешественник завоевал популярность в Instagram | Новости | Известия |  19.04.20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4067944" cy="2287089"/>
          </a:xfrm>
          <a:prstGeom prst="rect">
            <a:avLst/>
          </a:prstGeom>
          <a:noFill/>
        </p:spPr>
      </p:pic>
      <p:pic>
        <p:nvPicPr>
          <p:cNvPr id="29700" name="Picture 4" descr="Ежиха Чапа ~ Поэзия (Стихи в прозе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48680"/>
            <a:ext cx="2285968" cy="2880320"/>
          </a:xfrm>
          <a:prstGeom prst="rect">
            <a:avLst/>
          </a:prstGeom>
          <a:noFill/>
        </p:spPr>
      </p:pic>
      <p:pic>
        <p:nvPicPr>
          <p:cNvPr id="29702" name="Picture 6" descr="Ежата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933056"/>
            <a:ext cx="3096344" cy="2144506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Игра «У кого кто?»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2" descr="Медведь - животные Росс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1872208" cy="1170130"/>
          </a:xfrm>
          <a:prstGeom prst="rect">
            <a:avLst/>
          </a:prstGeom>
          <a:noFill/>
        </p:spPr>
      </p:pic>
      <p:pic>
        <p:nvPicPr>
          <p:cNvPr id="9" name="Picture 6" descr="Медвежата (10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052736"/>
            <a:ext cx="1944216" cy="1015852"/>
          </a:xfrm>
          <a:prstGeom prst="rect">
            <a:avLst/>
          </a:prstGeom>
          <a:noFill/>
        </p:spPr>
      </p:pic>
      <p:pic>
        <p:nvPicPr>
          <p:cNvPr id="10" name="Picture 2" descr="Лисица (лиса) - виды лис, где живут, сколько живет, что едят,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132856"/>
            <a:ext cx="1656184" cy="1242138"/>
          </a:xfrm>
          <a:prstGeom prst="rect">
            <a:avLst/>
          </a:prstGeom>
          <a:noFill/>
        </p:spPr>
      </p:pic>
      <p:pic>
        <p:nvPicPr>
          <p:cNvPr id="3074" name="Picture 2" descr="Обои игра, лиса, лис, лисята картинки на рабочий стол, раздел животные -  скачат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2132856"/>
            <a:ext cx="1887640" cy="1204575"/>
          </a:xfrm>
          <a:prstGeom prst="rect">
            <a:avLst/>
          </a:prstGeom>
          <a:noFill/>
        </p:spPr>
      </p:pic>
      <p:pic>
        <p:nvPicPr>
          <p:cNvPr id="13" name="Picture 2" descr="В моей практике такое впервые»: волки напали на жителей амурского села —  Амурская правд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429000"/>
            <a:ext cx="1872208" cy="1123325"/>
          </a:xfrm>
          <a:prstGeom prst="rect">
            <a:avLst/>
          </a:prstGeom>
          <a:noFill/>
        </p:spPr>
      </p:pic>
      <p:pic>
        <p:nvPicPr>
          <p:cNvPr id="14" name="Picture 4" descr="Увидеть Зайца, зайчиху во сне, символика сновидения. Читать значение сна по  всем сонникам онлайн бесплатно | Магия и Симорон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581128"/>
            <a:ext cx="1728192" cy="1154557"/>
          </a:xfrm>
          <a:prstGeom prst="rect">
            <a:avLst/>
          </a:prstGeom>
          <a:noFill/>
        </p:spPr>
      </p:pic>
      <p:pic>
        <p:nvPicPr>
          <p:cNvPr id="15" name="Picture 2" descr="Еж-путешественник завоевал популярность в Instagram | Новости | Известия |  19.04.20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9752" y="5661248"/>
            <a:ext cx="1872208" cy="1052597"/>
          </a:xfrm>
          <a:prstGeom prst="rect">
            <a:avLst/>
          </a:prstGeom>
          <a:noFill/>
        </p:spPr>
      </p:pic>
      <p:pic>
        <p:nvPicPr>
          <p:cNvPr id="16" name="Picture 6" descr="Волчата толкование сонника — Сонник I-SONNIK.RU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920" y="3068960"/>
            <a:ext cx="2016224" cy="1209734"/>
          </a:xfrm>
          <a:prstGeom prst="rect">
            <a:avLst/>
          </a:prstGeom>
          <a:noFill/>
        </p:spPr>
      </p:pic>
      <p:pic>
        <p:nvPicPr>
          <p:cNvPr id="17" name="Picture 6" descr="Заяц – описание, виды, чем питается, окраска, фото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0232" y="4077072"/>
            <a:ext cx="1677642" cy="1048526"/>
          </a:xfrm>
          <a:prstGeom prst="rect">
            <a:avLst/>
          </a:prstGeom>
          <a:noFill/>
        </p:spPr>
      </p:pic>
      <p:pic>
        <p:nvPicPr>
          <p:cNvPr id="18" name="Picture 6" descr="Ежата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8144" y="5373216"/>
            <a:ext cx="1800200" cy="1246806"/>
          </a:xfrm>
          <a:prstGeom prst="rect">
            <a:avLst/>
          </a:prstGeom>
          <a:noFill/>
        </p:spPr>
      </p:pic>
      <p:cxnSp>
        <p:nvCxnSpPr>
          <p:cNvPr id="19" name="Прямая со стрелкой 18"/>
          <p:cNvCxnSpPr>
            <a:stCxn id="14" idx="3"/>
            <a:endCxn id="17" idx="1"/>
          </p:cNvCxnSpPr>
          <p:nvPr/>
        </p:nvCxnSpPr>
        <p:spPr>
          <a:xfrm flipV="1">
            <a:off x="2267744" y="4601335"/>
            <a:ext cx="4392488" cy="55707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0" idx="3"/>
            <a:endCxn id="3074" idx="1"/>
          </p:cNvCxnSpPr>
          <p:nvPr/>
        </p:nvCxnSpPr>
        <p:spPr>
          <a:xfrm flipV="1">
            <a:off x="2195736" y="2735144"/>
            <a:ext cx="4464496" cy="187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3"/>
            <a:endCxn id="9" idx="1"/>
          </p:cNvCxnSpPr>
          <p:nvPr/>
        </p:nvCxnSpPr>
        <p:spPr>
          <a:xfrm>
            <a:off x="2267744" y="1493785"/>
            <a:ext cx="2088232" cy="668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3" idx="3"/>
            <a:endCxn id="16" idx="1"/>
          </p:cNvCxnSpPr>
          <p:nvPr/>
        </p:nvCxnSpPr>
        <p:spPr>
          <a:xfrm flipV="1">
            <a:off x="2339752" y="3673827"/>
            <a:ext cx="1512168" cy="3168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5" idx="3"/>
            <a:endCxn id="18" idx="1"/>
          </p:cNvCxnSpPr>
          <p:nvPr/>
        </p:nvCxnSpPr>
        <p:spPr>
          <a:xfrm flipV="1">
            <a:off x="4211960" y="5996619"/>
            <a:ext cx="1656184" cy="1909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Игра «Чей силуэт?»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4" name="Picture 6" descr="Картинки по запросу силуэт лисы | Силуэт, Рисунки, Раскрас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268760"/>
            <a:ext cx="2225427" cy="2305191"/>
          </a:xfrm>
          <a:prstGeom prst="rect">
            <a:avLst/>
          </a:prstGeom>
          <a:noFill/>
        </p:spPr>
      </p:pic>
      <p:pic>
        <p:nvPicPr>
          <p:cNvPr id="2058" name="Picture 10" descr="Медведь вид сбоку силуэт – Бесплатные иконки: животны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2448272" cy="2448272"/>
          </a:xfrm>
          <a:prstGeom prst="rect">
            <a:avLst/>
          </a:prstGeom>
          <a:noFill/>
        </p:spPr>
      </p:pic>
      <p:pic>
        <p:nvPicPr>
          <p:cNvPr id="2060" name="Picture 12" descr="Силуэт волка - 51 фото - картинки: смотреть онлай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700808"/>
            <a:ext cx="1986938" cy="2107109"/>
          </a:xfrm>
          <a:prstGeom prst="rect">
            <a:avLst/>
          </a:prstGeom>
          <a:noFill/>
        </p:spPr>
      </p:pic>
      <p:pic>
        <p:nvPicPr>
          <p:cNvPr id="2062" name="Picture 14" descr="Кролика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645024"/>
            <a:ext cx="2555776" cy="2555777"/>
          </a:xfrm>
          <a:prstGeom prst="rect">
            <a:avLst/>
          </a:prstGeom>
          <a:noFill/>
        </p:spPr>
      </p:pic>
      <p:pic>
        <p:nvPicPr>
          <p:cNvPr id="2064" name="Picture 16" descr="Forma de porco-espinho - ícones de animais gráti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717032"/>
            <a:ext cx="2932584" cy="29325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Игра «Один – много»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" name="Picture 2" descr="Медведь - животные Росс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1872208" cy="1170130"/>
          </a:xfrm>
          <a:prstGeom prst="rect">
            <a:avLst/>
          </a:prstGeom>
          <a:noFill/>
        </p:spPr>
      </p:pic>
      <p:pic>
        <p:nvPicPr>
          <p:cNvPr id="20" name="Picture 2" descr="Лисица (лиса) - виды лис, где живут, сколько живет, что едят,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700808"/>
            <a:ext cx="1656184" cy="1242138"/>
          </a:xfrm>
          <a:prstGeom prst="rect">
            <a:avLst/>
          </a:prstGeom>
          <a:noFill/>
        </p:spPr>
      </p:pic>
      <p:pic>
        <p:nvPicPr>
          <p:cNvPr id="22" name="Picture 2" descr="В моей практике такое впервые»: волки напали на жителей амурского села —  Амурская прав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068960"/>
            <a:ext cx="1872208" cy="1123325"/>
          </a:xfrm>
          <a:prstGeom prst="rect">
            <a:avLst/>
          </a:prstGeom>
          <a:noFill/>
        </p:spPr>
      </p:pic>
      <p:pic>
        <p:nvPicPr>
          <p:cNvPr id="23" name="Picture 4" descr="Увидеть Зайца, зайчиху во сне, символика сновидения. Читать значение сна по  всем сонникам онлайн бесплатно | Магия и Симоро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4365104"/>
            <a:ext cx="1728192" cy="1154557"/>
          </a:xfrm>
          <a:prstGeom prst="rect">
            <a:avLst/>
          </a:prstGeom>
          <a:noFill/>
        </p:spPr>
      </p:pic>
      <p:pic>
        <p:nvPicPr>
          <p:cNvPr id="25" name="Picture 2" descr="Еж-путешественник завоевал популярность в Instagram | Новости | Известия |  19.04.20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5661248"/>
            <a:ext cx="1872208" cy="1052597"/>
          </a:xfrm>
          <a:prstGeom prst="rect">
            <a:avLst/>
          </a:prstGeom>
          <a:noFill/>
        </p:spPr>
      </p:pic>
      <p:pic>
        <p:nvPicPr>
          <p:cNvPr id="26" name="Picture 6" descr="Медвежата (10 фото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908720"/>
            <a:ext cx="1944216" cy="1015852"/>
          </a:xfrm>
          <a:prstGeom prst="rect">
            <a:avLst/>
          </a:prstGeom>
          <a:noFill/>
        </p:spPr>
      </p:pic>
      <p:pic>
        <p:nvPicPr>
          <p:cNvPr id="28" name="Picture 2" descr="Обои игра, лиса, лис, лисята картинки на рабочий стол, раздел животные -  скачать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3968" y="1700808"/>
            <a:ext cx="1887640" cy="1204575"/>
          </a:xfrm>
          <a:prstGeom prst="rect">
            <a:avLst/>
          </a:prstGeom>
          <a:noFill/>
        </p:spPr>
      </p:pic>
      <p:pic>
        <p:nvPicPr>
          <p:cNvPr id="29" name="Picture 6" descr="Волчата толкование сонника — Сонник I-SONNIK.RU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3068960"/>
            <a:ext cx="2016224" cy="1209734"/>
          </a:xfrm>
          <a:prstGeom prst="rect">
            <a:avLst/>
          </a:prstGeom>
          <a:noFill/>
        </p:spPr>
      </p:pic>
      <p:pic>
        <p:nvPicPr>
          <p:cNvPr id="31" name="Picture 6" descr="Заяц – описание, виды, чем питается, окраска, фото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3968" y="4437112"/>
            <a:ext cx="1677642" cy="1048526"/>
          </a:xfrm>
          <a:prstGeom prst="rect">
            <a:avLst/>
          </a:prstGeom>
          <a:noFill/>
        </p:spPr>
      </p:pic>
      <p:pic>
        <p:nvPicPr>
          <p:cNvPr id="32" name="Picture 6" descr="Ежата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5445224"/>
            <a:ext cx="1800200" cy="1246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84</Words>
  <Application>Microsoft Office PowerPoint</Application>
  <PresentationFormat>Экран (4:3)</PresentationFormat>
  <Paragraphs>42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Дикие животные – это животные, которые живут в лесу и сами добывают себе пропитание.</vt:lpstr>
      <vt:lpstr>Медведь</vt:lpstr>
      <vt:lpstr>Лиса</vt:lpstr>
      <vt:lpstr>Волк</vt:lpstr>
      <vt:lpstr>Слайд 6</vt:lpstr>
      <vt:lpstr>Слайд 7</vt:lpstr>
      <vt:lpstr> Игра «Семья диких животных»</vt:lpstr>
      <vt:lpstr>Слайд 9</vt:lpstr>
      <vt:lpstr>Слайд 10</vt:lpstr>
      <vt:lpstr>Слайд 11</vt:lpstr>
      <vt:lpstr>Слайд 12</vt:lpstr>
      <vt:lpstr>Игра «У кого кто?»</vt:lpstr>
      <vt:lpstr>Игра «Чей силуэт?»</vt:lpstr>
      <vt:lpstr>Игра «Один – много»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vivec</dc:creator>
  <cp:lastModifiedBy>Home</cp:lastModifiedBy>
  <cp:revision>24</cp:revision>
  <dcterms:created xsi:type="dcterms:W3CDTF">2021-07-11T12:13:20Z</dcterms:created>
  <dcterms:modified xsi:type="dcterms:W3CDTF">2021-07-19T17:52:50Z</dcterms:modified>
</cp:coreProperties>
</file>