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85" r:id="rId2"/>
    <p:sldId id="302" r:id="rId3"/>
    <p:sldId id="311" r:id="rId4"/>
    <p:sldId id="303" r:id="rId5"/>
    <p:sldId id="304" r:id="rId6"/>
    <p:sldId id="305" r:id="rId7"/>
    <p:sldId id="313" r:id="rId8"/>
    <p:sldId id="314" r:id="rId9"/>
    <p:sldId id="308" r:id="rId10"/>
    <p:sldId id="31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67" autoAdjust="0"/>
    <p:restoredTop sz="86380" autoAdjust="0"/>
  </p:normalViewPr>
  <p:slideViewPr>
    <p:cSldViewPr>
      <p:cViewPr>
        <p:scale>
          <a:sx n="57" d="100"/>
          <a:sy n="57" d="100"/>
        </p:scale>
        <p:origin x="-1512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319EE-1C67-4E80-AFA9-7BBAA6AE6279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4D74D-4958-4835-8232-4CC24FF7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251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F3870-3212-4D53-A249-9D023890B9D8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08410-70FA-4ADE-95C6-2910C7C8B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5FFC8D8-DA03-4750-94D4-8B804F45026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0250461-A573-4712-AEA0-6FCC7E818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ht_ivyshka@mail.ru" TargetMode="External"/><Relationship Id="rId2" Type="http://schemas.openxmlformats.org/officeDocument/2006/relationships/hyperlink" Target="https://ivushka10-sht.oshkole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9443" y="1857364"/>
            <a:ext cx="7063019" cy="44291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Краткая </a:t>
            </a: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презентация</a:t>
            </a:r>
          </a:p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образовательной </a:t>
            </a: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программы </a:t>
            </a:r>
          </a:p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дошкольного образования </a:t>
            </a:r>
            <a:endParaRPr lang="ru-RU" altLang="ru-RU" sz="2000" b="1" dirty="0" smtClean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муниципального казенного</a:t>
            </a:r>
          </a:p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дошкольного образовательного учреждения</a:t>
            </a:r>
          </a:p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«Детский сад №10 «Ивушка»</a:t>
            </a:r>
          </a:p>
          <a:p>
            <a:pPr algn="ctr">
              <a:buSzPct val="10000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городского округа город Фролово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30" name="Picture 6" descr="C:\Users\User\Desktop\pedagog-768x5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214290"/>
            <a:ext cx="1857388" cy="13156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9442" y="857232"/>
            <a:ext cx="7491647" cy="52864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endParaRPr lang="en-US" sz="21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Лицензия на осуществление образовательной деятельности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от 7 декабря 2016 года, серия 34Л01  № 0001521, 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регистрационный  № 690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МКДОУ «Детский са</a:t>
            </a:r>
            <a:r>
              <a:rPr lang="ru-RU" sz="4000" b="1" dirty="0" smtClean="0">
                <a:latin typeface="Bookman Old Style" pitchFamily="18" charset="0"/>
              </a:rPr>
              <a:t>д № 10 «Ивушка» расположено по адресу: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г</a:t>
            </a:r>
            <a:r>
              <a:rPr lang="ru-RU" sz="4000" b="1" dirty="0" smtClean="0">
                <a:latin typeface="Bookman Old Style" pitchFamily="18" charset="0"/>
              </a:rPr>
              <a:t>. Фролово, ул. Московская , д. 39 А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Телефон : 8(84465) 2-16-47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Адрес сайта детского сада: </a:t>
            </a:r>
            <a:r>
              <a:rPr lang="en-US" sz="4000" b="1" dirty="0" smtClean="0">
                <a:latin typeface="Bookman Old Style" pitchFamily="18" charset="0"/>
              </a:rPr>
              <a:t>       </a:t>
            </a:r>
            <a:r>
              <a:rPr lang="en-US" sz="4000" b="1" dirty="0" smtClean="0">
                <a:latin typeface="Bookman Old Style" pitchFamily="18" charset="0"/>
                <a:hlinkClick r:id="rId2"/>
              </a:rPr>
              <a:t>https</a:t>
            </a:r>
            <a:r>
              <a:rPr lang="ru-RU" sz="4000" b="1" dirty="0" smtClean="0">
                <a:latin typeface="Bookman Old Style" pitchFamily="18" charset="0"/>
                <a:hlinkClick r:id="rId2"/>
              </a:rPr>
              <a:t>://</a:t>
            </a:r>
            <a:r>
              <a:rPr lang="en-US" sz="4000" b="1" dirty="0" smtClean="0">
                <a:latin typeface="Bookman Old Style" pitchFamily="18" charset="0"/>
                <a:hlinkClick r:id="rId2"/>
              </a:rPr>
              <a:t>ivushka10-sht.oshkole.ru</a:t>
            </a:r>
            <a:endParaRPr lang="en-US" sz="4000" b="1" dirty="0" smtClean="0">
              <a:latin typeface="Bookman Old Style" pitchFamily="18" charset="0"/>
            </a:endParaRPr>
          </a:p>
          <a:p>
            <a:pPr>
              <a:buNone/>
            </a:pPr>
            <a:endParaRPr lang="ru-RU" sz="40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Адрес электронной почты: </a:t>
            </a:r>
            <a:r>
              <a:rPr lang="en-US" sz="4000" b="1" dirty="0" smtClean="0">
                <a:latin typeface="Bookman Old Style" pitchFamily="18" charset="0"/>
              </a:rPr>
              <a:t>e-mail</a:t>
            </a:r>
            <a:r>
              <a:rPr lang="ru-RU" sz="4000" b="1" dirty="0" smtClean="0">
                <a:latin typeface="Bookman Old Style" pitchFamily="18" charset="0"/>
              </a:rPr>
              <a:t>: </a:t>
            </a:r>
            <a:r>
              <a:rPr lang="en-US" sz="4000" b="1" dirty="0" smtClean="0">
                <a:latin typeface="Bookman Old Style" pitchFamily="18" charset="0"/>
                <a:hlinkClick r:id="rId3"/>
              </a:rPr>
              <a:t>sht_ivyshka@mail.ru</a:t>
            </a:r>
            <a:endParaRPr lang="en-US" sz="4000" b="1" dirty="0" smtClean="0">
              <a:latin typeface="Bookman Old Style" pitchFamily="18" charset="0"/>
            </a:endParaRPr>
          </a:p>
          <a:p>
            <a:pPr>
              <a:buNone/>
            </a:pPr>
            <a:endParaRPr lang="ru-RU" sz="40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МКДОУ работает в режиме пятидневной рабочей недели </a:t>
            </a:r>
          </a:p>
          <a:p>
            <a:pPr>
              <a:buNone/>
            </a:pPr>
            <a:r>
              <a:rPr lang="en-US" sz="4000" b="1" dirty="0" smtClean="0">
                <a:latin typeface="Bookman Old Style" pitchFamily="18" charset="0"/>
              </a:rPr>
              <a:t>c</a:t>
            </a:r>
            <a:r>
              <a:rPr lang="ru-RU" sz="4000" b="1" dirty="0" smtClean="0">
                <a:latin typeface="Bookman Old Style" pitchFamily="18" charset="0"/>
              </a:rPr>
              <a:t> 7.00 до 19.00 часов, с длительностью пребывания детей</a:t>
            </a:r>
            <a:endParaRPr lang="en-US" sz="4000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 в учреждении -12 часов.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В дошкольном учреждении функционирует 5 групп</a:t>
            </a:r>
            <a:r>
              <a:rPr lang="en-US" sz="4000" b="1" dirty="0" smtClean="0">
                <a:latin typeface="Bookman Old Style" pitchFamily="18" charset="0"/>
              </a:rPr>
              <a:t> </a:t>
            </a:r>
          </a:p>
          <a:p>
            <a:pPr>
              <a:buNone/>
            </a:pPr>
            <a:r>
              <a:rPr lang="ru-RU" sz="4000" b="1" dirty="0" smtClean="0">
                <a:latin typeface="Bookman Old Style" pitchFamily="18" charset="0"/>
              </a:rPr>
              <a:t>общеразвивающей </a:t>
            </a:r>
            <a:r>
              <a:rPr lang="en-US" sz="4000" b="1" dirty="0" smtClean="0">
                <a:latin typeface="Bookman Old Style" pitchFamily="18" charset="0"/>
              </a:rPr>
              <a:t> </a:t>
            </a:r>
            <a:r>
              <a:rPr lang="ru-RU" sz="4000" b="1" dirty="0" smtClean="0">
                <a:latin typeface="Bookman Old Style" pitchFamily="18" charset="0"/>
              </a:rPr>
              <a:t>направленности.</a:t>
            </a:r>
            <a:endParaRPr lang="ru-RU" sz="4000" b="1" dirty="0" smtClean="0">
              <a:latin typeface="Bookman Old Style" pitchFamily="18" charset="0"/>
            </a:endParaRPr>
          </a:p>
          <a:p>
            <a:pPr>
              <a:buNone/>
            </a:pPr>
            <a:endParaRPr lang="ru-RU" b="1" dirty="0"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85786" y="357166"/>
            <a:ext cx="7348769" cy="60722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b="1" dirty="0" smtClean="0">
                <a:latin typeface="Bookman Old Style" pitchFamily="18" charset="0"/>
              </a:rPr>
              <a:t>    </a:t>
            </a:r>
            <a:r>
              <a:rPr lang="ru-RU" b="1" dirty="0" smtClean="0">
                <a:latin typeface="Bookman Old Style" pitchFamily="18" charset="0"/>
              </a:rPr>
              <a:t>Образовательная программа дошкольного образования МКДОУ «Детский сад № 10 «Ивушка» (далее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ru-RU" b="1" dirty="0" smtClean="0">
                <a:latin typeface="Bookman Old Style" pitchFamily="18" charset="0"/>
              </a:rPr>
              <a:t>- Программа) разработана в соответствии с федеральным государственным  образовательным стандартом дошкольного образования (утвержден </a:t>
            </a:r>
            <a:r>
              <a:rPr lang="ru-RU" sz="1600" b="1" dirty="0" smtClean="0">
                <a:latin typeface="Bookman Old Style" pitchFamily="18" charset="0"/>
              </a:rPr>
              <a:t>приказом</a:t>
            </a:r>
            <a:r>
              <a:rPr lang="ru-RU" b="1" dirty="0" smtClean="0">
                <a:latin typeface="Bookman Old Style" pitchFamily="18" charset="0"/>
              </a:rPr>
              <a:t> Минобрнауки России от 17 октября 2013 г. № 1155, зарегистрировано в Минюсте России 14 ноября 2013 г., регистрационный № 30384;  в редакции приказа </a:t>
            </a:r>
            <a:r>
              <a:rPr lang="ru-RU" b="1" dirty="0" err="1" smtClean="0">
                <a:latin typeface="Bookman Old Style" pitchFamily="18" charset="0"/>
              </a:rPr>
              <a:t>Минпросвещения</a:t>
            </a:r>
            <a:r>
              <a:rPr lang="ru-RU" b="1" dirty="0" smtClean="0">
                <a:latin typeface="Bookman Old Style" pitchFamily="18" charset="0"/>
              </a:rPr>
              <a:t> России от 8 ноября 2022г. № 955, зарегистрировано в Минюсте России 6 февраля 2023г., регистрационный №72264) (далее ФГОС ДО) и федеральной образовательной программой </a:t>
            </a:r>
            <a:r>
              <a:rPr lang="ru-RU" b="1" dirty="0" err="1" smtClean="0">
                <a:latin typeface="Bookman Old Style" pitchFamily="18" charset="0"/>
              </a:rPr>
              <a:t>дошколь,ного</a:t>
            </a:r>
            <a:r>
              <a:rPr lang="ru-RU" b="1" dirty="0" smtClean="0">
                <a:latin typeface="Bookman Old Style" pitchFamily="18" charset="0"/>
              </a:rPr>
              <a:t> образования (утверждена  приказом </a:t>
            </a:r>
            <a:r>
              <a:rPr lang="ru-RU" b="1" dirty="0" err="1" smtClean="0">
                <a:latin typeface="Bookman Old Style" pitchFamily="18" charset="0"/>
              </a:rPr>
              <a:t>Минпросвещения</a:t>
            </a:r>
            <a:r>
              <a:rPr lang="ru-RU" b="1" dirty="0" smtClean="0">
                <a:latin typeface="Bookman Old Style" pitchFamily="18" charset="0"/>
              </a:rPr>
              <a:t> России  от 25 ноября 2022 г. №1028, зарегистрировано в Минюсте России 28 декабря 2022 г., регистрационный № 71847) (далее ФОП ДО). 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6" name="Picture 4" descr="doc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5429264"/>
            <a:ext cx="1357322" cy="1233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97240" y="1785926"/>
            <a:ext cx="5949520" cy="34290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071546"/>
            <a:ext cx="5929354" cy="5000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7091" y="785794"/>
            <a:ext cx="7168113" cy="5357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857232"/>
            <a:ext cx="6555031" cy="5194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9443" y="1071546"/>
            <a:ext cx="7125112" cy="47863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             </a:t>
            </a:r>
            <a:r>
              <a:rPr lang="ru-RU" sz="5600" b="1" dirty="0" smtClean="0">
                <a:latin typeface="Bookman Old Style" pitchFamily="18" charset="0"/>
              </a:rPr>
              <a:t>Программа, в соответствии с Федеральным законом «Об образовании в Российской Федерации», направлена на формирование общей культуры,  развитие физических,  интеллектуальных,  нравственных,         эстетических и личностных качеств, формирование предпосылок учебной деятельности, сохранение и укрепление здоровья детей дошкольного возраста.</a:t>
            </a:r>
          </a:p>
          <a:p>
            <a:pPr>
              <a:buNone/>
            </a:pPr>
            <a:r>
              <a:rPr lang="ru-RU" sz="5600" b="1" dirty="0" smtClean="0">
                <a:latin typeface="Bookman Old Style" pitchFamily="18" charset="0"/>
              </a:rPr>
              <a:t>      Программа:</a:t>
            </a:r>
          </a:p>
          <a:p>
            <a:pPr>
              <a:buFontTx/>
              <a:buChar char="-"/>
            </a:pPr>
            <a:r>
              <a:rPr lang="ru-RU" sz="5600" b="1" dirty="0" smtClean="0">
                <a:latin typeface="Bookman Old Style" pitchFamily="18" charset="0"/>
              </a:rPr>
              <a:t>с</a:t>
            </a:r>
            <a:r>
              <a:rPr lang="ru-RU" sz="5600" b="1" dirty="0" smtClean="0">
                <a:latin typeface="Bookman Old Style" pitchFamily="18" charset="0"/>
              </a:rPr>
              <a:t>формирована на основе требований ФГОС ДО и ФОП ДО, предъявляемых к структуре образовательной программы дошкольного образования;</a:t>
            </a:r>
          </a:p>
          <a:p>
            <a:pPr>
              <a:buFontTx/>
              <a:buChar char="-"/>
            </a:pPr>
            <a:r>
              <a:rPr lang="ru-RU" sz="5600" b="1" dirty="0" smtClean="0">
                <a:latin typeface="Bookman Old Style" pitchFamily="18" charset="0"/>
              </a:rPr>
              <a:t>о</a:t>
            </a:r>
            <a:r>
              <a:rPr lang="ru-RU" sz="5600" b="1" dirty="0" smtClean="0">
                <a:latin typeface="Bookman Old Style" pitchFamily="18" charset="0"/>
              </a:rPr>
              <a:t>пределяет содержание и организацию образовательной деятельности на уровне дошкольного образования;</a:t>
            </a:r>
          </a:p>
          <a:p>
            <a:pPr>
              <a:buFontTx/>
              <a:buChar char="-"/>
            </a:pPr>
            <a:r>
              <a:rPr lang="ru-RU" sz="5600" b="1" dirty="0" smtClean="0">
                <a:latin typeface="Bookman Old Style" pitchFamily="18" charset="0"/>
              </a:rPr>
              <a:t>обеспечивает развитие личности детей дошкольного возраста в различных видах общения и деятельности  с учетом их возрастных, индивидуальных, психологических и физиологических особенностей;</a:t>
            </a:r>
          </a:p>
          <a:p>
            <a:pPr>
              <a:buFontTx/>
              <a:buChar char="-"/>
            </a:pPr>
            <a:r>
              <a:rPr lang="ru-RU" sz="5600" b="1" dirty="0" smtClean="0">
                <a:latin typeface="Bookman Old Style" pitchFamily="18" charset="0"/>
              </a:rPr>
              <a:t>сформирована как программа психолого-педагогической поддержки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 ( базовые объем, содержание и планируемые результаты освоения Программы).</a:t>
            </a:r>
            <a:endParaRPr lang="ru-RU" sz="5600" b="1" dirty="0"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071537" y="1214423"/>
            <a:ext cx="7063017" cy="47149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/>
              <a:t>    Основная </a:t>
            </a:r>
            <a:r>
              <a:rPr lang="ru-RU" b="1" dirty="0" smtClean="0"/>
              <a:t>образовательная программа  </a:t>
            </a:r>
            <a:r>
              <a:rPr lang="ru-RU" b="1" dirty="0" smtClean="0"/>
              <a:t>МКДОУ</a:t>
            </a:r>
          </a:p>
          <a:p>
            <a:pPr algn="ctr">
              <a:buNone/>
            </a:pPr>
            <a:r>
              <a:rPr lang="ru-RU" b="1" dirty="0" smtClean="0"/>
              <a:t>     «Детский </a:t>
            </a:r>
            <a:r>
              <a:rPr lang="ru-RU" b="1" dirty="0" smtClean="0"/>
              <a:t>сад № 10 «Ивушка» построена на принципах, установленных  ФГОС ДО, а также на принципах, определенных региональной программой </a:t>
            </a:r>
            <a:r>
              <a:rPr lang="ru-RU" b="1" dirty="0" err="1" smtClean="0"/>
              <a:t>гражданско</a:t>
            </a:r>
            <a:r>
              <a:rPr lang="ru-RU" b="1" dirty="0" smtClean="0"/>
              <a:t>- патриотического воспитания «Воспитание маленького волжанина»</a:t>
            </a:r>
            <a:endParaRPr lang="ru-RU" b="1" dirty="0"/>
          </a:p>
        </p:txBody>
      </p:sp>
      <p:pic>
        <p:nvPicPr>
          <p:cNvPr id="3" name="Picture 4" descr="kn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85794"/>
            <a:ext cx="1363079" cy="152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500042"/>
            <a:ext cx="6858048" cy="60007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участники реализации Программы: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- педагоги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воспитанники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- родители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(законные представители).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Социальными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заказчиками реализации Программы как комплекса образовательных услуг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выступают,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первую очередь, родители (законные представители) воспитанников, как гаранты реализации прав ребенка на уход, присмотр и оздоровление, воспитание и обучение.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Особенности разработки Программы: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-условия, созданные в детском саду для реализации целей и задач Программы;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-социальный заказ родителей (законных представителей);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-детский контингент;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-кадровый состав педагогических работников;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-культурно-образовательные особенности дошкольного учреждения;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-климатические особенности;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окружающим социумом.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1600" dirty="0" smtClean="0"/>
          </a:p>
          <a:p>
            <a:endParaRPr lang="ru-RU" sz="1600" dirty="0"/>
          </a:p>
        </p:txBody>
      </p:sp>
      <p:pic>
        <p:nvPicPr>
          <p:cNvPr id="5" name="Picture 2" descr="C:\Users\User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642918"/>
            <a:ext cx="1031991" cy="10911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1641</TotalTime>
  <Words>529</Words>
  <Application>Microsoft Office PowerPoint</Application>
  <PresentationFormat>Экран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Spring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«Развитие социально-коммуникативных навыков у детей старшего дошкольного возраста»</dc:title>
  <dc:creator>Славон</dc:creator>
  <cp:lastModifiedBy>User</cp:lastModifiedBy>
  <cp:revision>210</cp:revision>
  <dcterms:created xsi:type="dcterms:W3CDTF">2013-03-18T05:49:52Z</dcterms:created>
  <dcterms:modified xsi:type="dcterms:W3CDTF">2023-11-19T00:18:51Z</dcterms:modified>
</cp:coreProperties>
</file>