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65" r:id="rId4"/>
    <p:sldId id="260" r:id="rId5"/>
    <p:sldId id="266" r:id="rId6"/>
    <p:sldId id="267" r:id="rId7"/>
  </p:sldIdLst>
  <p:sldSz cx="20104100" cy="11309350"/>
  <p:notesSz cx="20104100" cy="1130935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Druk Cyr" charset="-52"/>
      <p:regular r:id="rId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>
      <p:cViewPr varScale="1">
        <p:scale>
          <a:sx n="42" d="100"/>
          <a:sy n="42" d="100"/>
        </p:scale>
        <p:origin x="75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709" y="0"/>
            <a:ext cx="20104099" cy="11308556"/>
            <a:chOff x="20709" y="0"/>
            <a:chExt cx="20104099" cy="1130855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81282" y="0"/>
              <a:ext cx="1722816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709" y="0"/>
              <a:ext cx="20104099" cy="11308556"/>
            </a:xfrm>
            <a:prstGeom prst="rect">
              <a:avLst/>
            </a:prstGeom>
          </p:spPr>
        </p:pic>
      </p:grp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07807" y="368264"/>
            <a:ext cx="17088486" cy="2908489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Краснооктябрьская средняя школа</a:t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Алексеевского муниципального района Волгоградской области</a:t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4"/>
          </p:nvPr>
        </p:nvSpPr>
        <p:spPr>
          <a:xfrm>
            <a:off x="1915146" y="7797815"/>
            <a:ext cx="16681147" cy="2492990"/>
          </a:xfrm>
        </p:spPr>
        <p:txBody>
          <a:bodyPr/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Отряд юных инспекторов движения «Светофор 2022» совместно с экологами провели традиционную весеннюю акцию</a:t>
            </a:r>
            <a:endParaRPr lang="ru-RU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92920"/>
              <a:ext cx="19953229" cy="54156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76677" y="1238003"/>
              <a:ext cx="8659422" cy="865942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11290" y="686123"/>
            <a:ext cx="14473608" cy="21050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Участники движения «Светофор 2022» дали старт весенней экологической акции. Совместно с коллективом</a:t>
            </a:r>
            <a:b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МБОУ Краснооктябрьской СШ высадили рассаду цветов.</a:t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sz="2800" spc="-5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E36CA0E-DD69-4658-8574-A17F575030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596" y="3272944"/>
            <a:ext cx="9500907" cy="71256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5450" y="955972"/>
            <a:ext cx="13293540" cy="2723823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Посадка  деревьев любимой школе – </a:t>
            </a:r>
            <a:b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добрая традиция детского движения, созданного в 2022 году  </a:t>
            </a:r>
            <a:b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CF548E7-E2C1-40FB-B624-1B63A50BFA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50" y="2890540"/>
            <a:ext cx="3358276" cy="7462837"/>
          </a:xfr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FEDA8CE4-738A-420D-8E2D-DC7C0EAE3680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378" y="2890541"/>
            <a:ext cx="3358276" cy="746283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871301" cy="52370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7844100" cy="73638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00397" y="156091"/>
              <a:ext cx="1703701" cy="108620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246749"/>
              <a:ext cx="7262354" cy="80618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7251" y="973874"/>
              <a:ext cx="4690946" cy="249206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917841" y="2695632"/>
            <a:ext cx="15738087" cy="44435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endParaRPr lang="ru-RU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Весенняя неделя добра (16 – 24 апреля) – ежегодная акция, которая проводится в нашей стране. В эти дни общеобразовательное учреждение организовало социально-значимые благотворительные мероприятия.</a:t>
            </a:r>
            <a:endParaRPr lang="ru-RU" sz="4800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45450" y="955972"/>
            <a:ext cx="12100821" cy="3231654"/>
          </a:xfrm>
        </p:spPr>
        <p:txBody>
          <a:bodyPr/>
          <a:lstStyle/>
          <a:p>
            <a:r>
              <a:rPr lang="ru-RU" dirty="0"/>
              <a:t>Совместные мероприятия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980A67E7-DFBD-4219-99A2-46E5E61EF8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18" y="3854475"/>
            <a:ext cx="8745537" cy="6559152"/>
          </a:xfr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97221E31-4148-4619-A330-0D3A140A979B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090" y="3854474"/>
            <a:ext cx="8745538" cy="6559153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6F9A0B-8166-4337-93AC-4E22B08C3149}"/>
              </a:ext>
            </a:extLst>
          </p:cNvPr>
          <p:cNvSpPr txBox="1"/>
          <p:nvPr/>
        </p:nvSpPr>
        <p:spPr>
          <a:xfrm>
            <a:off x="7243738" y="1190179"/>
            <a:ext cx="9649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Облагораживание пришкольной территории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005205" y="4225915"/>
            <a:ext cx="8745284" cy="4985980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 всех интересных и полезных начинаниях детского движения поддерживает местная поселковая администрация. Участие в социальных и </a:t>
            </a:r>
            <a:r>
              <a:rPr lang="ru-RU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природосберегающих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акциях, направленных на улучшение экологической обстановки и повышение качества жизни посёлка Красный Октябрь, были и остаются одними важными приоритетами.  </a:t>
            </a:r>
          </a:p>
          <a:p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A33A47D-609C-4046-841E-D3FEA546B115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444" y="3475831"/>
            <a:ext cx="7620000" cy="5715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113</Words>
  <Application>Microsoft Office PowerPoint</Application>
  <PresentationFormat>Произвольный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Druk Cyr</vt:lpstr>
      <vt:lpstr>Times New Roman</vt:lpstr>
      <vt:lpstr>Calibri</vt:lpstr>
      <vt:lpstr>Office Theme</vt:lpstr>
      <vt:lpstr>Муниципальное бюджетное общеобразовательное учреждение Краснооктябрьская средняя школа Алексеевского муниципального района Волгоградской области </vt:lpstr>
      <vt:lpstr>Участники движения «Светофор 2022» дали старт весенней экологической акции. Совместно с коллективом  МБОУ Краснооктябрьской СШ высадили рассаду цветов. </vt:lpstr>
      <vt:lpstr>Посадка  деревьев любимой школе –  добрая традиция детского движения, созданного в 2022 году   </vt:lpstr>
      <vt:lpstr>Совместные мероприятия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cp:lastModifiedBy>люба</cp:lastModifiedBy>
  <cp:revision>14</cp:revision>
  <dcterms:created xsi:type="dcterms:W3CDTF">2023-01-13T17:17:54Z</dcterms:created>
  <dcterms:modified xsi:type="dcterms:W3CDTF">2023-05-16T06:20:41Z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2023-01-13T00:00:00Z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2023-01-13T00:00:00Z</vt:filetime>
  </property>
</Properties>
</file>