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67" r:id="rId3"/>
    <p:sldId id="278" r:id="rId4"/>
    <p:sldId id="279" r:id="rId5"/>
    <p:sldId id="281" r:id="rId6"/>
    <p:sldId id="282" r:id="rId7"/>
    <p:sldId id="277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324" y="-4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0EF410C-2DA9-4023-A208-7EA24001D94E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DEEC7BD-0F87-41A3-81EF-AAA433CC5122}">
      <dgm:prSet phldrT="[Текст]"/>
      <dgm:spPr/>
      <dgm:t>
        <a:bodyPr/>
        <a:lstStyle/>
        <a:p>
          <a:r>
            <a:rPr lang="ru-RU" dirty="0" smtClean="0"/>
            <a:t>Проведено заседание педагогического совета</a:t>
          </a:r>
          <a:endParaRPr lang="ru-RU" dirty="0"/>
        </a:p>
      </dgm:t>
    </dgm:pt>
    <dgm:pt modelId="{37658DB1-50BF-4A6A-AD7D-A4071CAACC06}" type="parTrans" cxnId="{FDB31E8F-04CB-4E2C-A9C0-E44B3055A9B0}">
      <dgm:prSet/>
      <dgm:spPr/>
      <dgm:t>
        <a:bodyPr/>
        <a:lstStyle/>
        <a:p>
          <a:endParaRPr lang="ru-RU"/>
        </a:p>
      </dgm:t>
    </dgm:pt>
    <dgm:pt modelId="{6ABA4C45-7250-419F-831C-60C16A104455}" type="sibTrans" cxnId="{FDB31E8F-04CB-4E2C-A9C0-E44B3055A9B0}">
      <dgm:prSet/>
      <dgm:spPr/>
      <dgm:t>
        <a:bodyPr/>
        <a:lstStyle/>
        <a:p>
          <a:endParaRPr lang="ru-RU"/>
        </a:p>
      </dgm:t>
    </dgm:pt>
    <dgm:pt modelId="{8F5DCD80-856F-4198-B98E-10B54D1696BC}">
      <dgm:prSet phldrT="[Текст]"/>
      <dgm:spPr/>
      <dgm:t>
        <a:bodyPr/>
        <a:lstStyle/>
        <a:p>
          <a:r>
            <a:rPr lang="ru-RU" dirty="0" smtClean="0"/>
            <a:t>Создана рабочая группа</a:t>
          </a:r>
          <a:endParaRPr lang="ru-RU" dirty="0"/>
        </a:p>
      </dgm:t>
    </dgm:pt>
    <dgm:pt modelId="{4BAE16DB-17C9-4D28-8F02-3A26D81C4C99}" type="parTrans" cxnId="{DCA464A0-B9E3-44B5-99D1-380CCFF2F4C0}">
      <dgm:prSet/>
      <dgm:spPr/>
      <dgm:t>
        <a:bodyPr/>
        <a:lstStyle/>
        <a:p>
          <a:endParaRPr lang="ru-RU"/>
        </a:p>
      </dgm:t>
    </dgm:pt>
    <dgm:pt modelId="{A6E3C5F1-4225-44B7-A1C5-6909C75C2C9B}" type="sibTrans" cxnId="{DCA464A0-B9E3-44B5-99D1-380CCFF2F4C0}">
      <dgm:prSet/>
      <dgm:spPr/>
      <dgm:t>
        <a:bodyPr/>
        <a:lstStyle/>
        <a:p>
          <a:endParaRPr lang="ru-RU"/>
        </a:p>
      </dgm:t>
    </dgm:pt>
    <dgm:pt modelId="{7C8AD449-7DAC-4812-A253-657B351ABA17}">
      <dgm:prSet phldrT="[Текст]"/>
      <dgm:spPr/>
      <dgm:t>
        <a:bodyPr/>
        <a:lstStyle/>
        <a:p>
          <a:r>
            <a:rPr lang="ru-RU" dirty="0" smtClean="0"/>
            <a:t>Разработана </a:t>
          </a:r>
          <a:r>
            <a:rPr lang="ru-RU" b="0" dirty="0" smtClean="0"/>
            <a:t>дорожная карта перехода на ФГОС ООО 2021</a:t>
          </a:r>
          <a:endParaRPr lang="ru-RU" b="0" dirty="0"/>
        </a:p>
      </dgm:t>
    </dgm:pt>
    <dgm:pt modelId="{453F6B7A-4073-4E01-85E8-2D4AE215C7F5}" type="parTrans" cxnId="{82E089CA-A711-4087-A4EB-69B569BB03F6}">
      <dgm:prSet/>
      <dgm:spPr/>
      <dgm:t>
        <a:bodyPr/>
        <a:lstStyle/>
        <a:p>
          <a:endParaRPr lang="ru-RU"/>
        </a:p>
      </dgm:t>
    </dgm:pt>
    <dgm:pt modelId="{5A3FC9AF-BC81-44D4-903F-5F711035873D}" type="sibTrans" cxnId="{82E089CA-A711-4087-A4EB-69B569BB03F6}">
      <dgm:prSet/>
      <dgm:spPr/>
      <dgm:t>
        <a:bodyPr/>
        <a:lstStyle/>
        <a:p>
          <a:endParaRPr lang="ru-RU"/>
        </a:p>
      </dgm:t>
    </dgm:pt>
    <dgm:pt modelId="{174F668B-6DAE-421E-86DD-3919D87951DD}" type="pres">
      <dgm:prSet presAssocID="{E0EF410C-2DA9-4023-A208-7EA24001D94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E262EE2-6D39-4AF2-B98C-0014B71B16C9}" type="pres">
      <dgm:prSet presAssocID="{8DEEC7BD-0F87-41A3-81EF-AAA433CC5122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2A8E1CD-C620-4769-B49B-A14044F6A307}" type="pres">
      <dgm:prSet presAssocID="{6ABA4C45-7250-419F-831C-60C16A104455}" presName="parTxOnlySpace" presStyleCnt="0"/>
      <dgm:spPr/>
    </dgm:pt>
    <dgm:pt modelId="{6363B2C7-6942-4936-A643-60F38A4EECC7}" type="pres">
      <dgm:prSet presAssocID="{8F5DCD80-856F-4198-B98E-10B54D1696BC}" presName="parTxOnly" presStyleLbl="node1" presStyleIdx="1" presStyleCnt="3" custLinFactNeighborX="4875" custLinFactNeighborY="-342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54023D6-B6B7-4107-AFD0-F1610E469CF0}" type="pres">
      <dgm:prSet presAssocID="{A6E3C5F1-4225-44B7-A1C5-6909C75C2C9B}" presName="parTxOnlySpace" presStyleCnt="0"/>
      <dgm:spPr/>
    </dgm:pt>
    <dgm:pt modelId="{74F16A49-7ACC-4999-A9BD-C90FCAAC1D1F}" type="pres">
      <dgm:prSet presAssocID="{7C8AD449-7DAC-4812-A253-657B351ABA17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EB0199F-4D9A-4072-97C0-51E400D7E252}" type="presOf" srcId="{7C8AD449-7DAC-4812-A253-657B351ABA17}" destId="{74F16A49-7ACC-4999-A9BD-C90FCAAC1D1F}" srcOrd="0" destOrd="0" presId="urn:microsoft.com/office/officeart/2005/8/layout/chevron1"/>
    <dgm:cxn modelId="{82E089CA-A711-4087-A4EB-69B569BB03F6}" srcId="{E0EF410C-2DA9-4023-A208-7EA24001D94E}" destId="{7C8AD449-7DAC-4812-A253-657B351ABA17}" srcOrd="2" destOrd="0" parTransId="{453F6B7A-4073-4E01-85E8-2D4AE215C7F5}" sibTransId="{5A3FC9AF-BC81-44D4-903F-5F711035873D}"/>
    <dgm:cxn modelId="{FBDF5A81-4E20-40FB-A9C0-841FDCD32C5C}" type="presOf" srcId="{8DEEC7BD-0F87-41A3-81EF-AAA433CC5122}" destId="{8E262EE2-6D39-4AF2-B98C-0014B71B16C9}" srcOrd="0" destOrd="0" presId="urn:microsoft.com/office/officeart/2005/8/layout/chevron1"/>
    <dgm:cxn modelId="{DCA464A0-B9E3-44B5-99D1-380CCFF2F4C0}" srcId="{E0EF410C-2DA9-4023-A208-7EA24001D94E}" destId="{8F5DCD80-856F-4198-B98E-10B54D1696BC}" srcOrd="1" destOrd="0" parTransId="{4BAE16DB-17C9-4D28-8F02-3A26D81C4C99}" sibTransId="{A6E3C5F1-4225-44B7-A1C5-6909C75C2C9B}"/>
    <dgm:cxn modelId="{D96F68AD-2E1A-4429-B9E2-DE179F06BCEA}" type="presOf" srcId="{E0EF410C-2DA9-4023-A208-7EA24001D94E}" destId="{174F668B-6DAE-421E-86DD-3919D87951DD}" srcOrd="0" destOrd="0" presId="urn:microsoft.com/office/officeart/2005/8/layout/chevron1"/>
    <dgm:cxn modelId="{FDB31E8F-04CB-4E2C-A9C0-E44B3055A9B0}" srcId="{E0EF410C-2DA9-4023-A208-7EA24001D94E}" destId="{8DEEC7BD-0F87-41A3-81EF-AAA433CC5122}" srcOrd="0" destOrd="0" parTransId="{37658DB1-50BF-4A6A-AD7D-A4071CAACC06}" sibTransId="{6ABA4C45-7250-419F-831C-60C16A104455}"/>
    <dgm:cxn modelId="{A09F460B-CBAF-41ED-B881-6C4E3AC4811D}" type="presOf" srcId="{8F5DCD80-856F-4198-B98E-10B54D1696BC}" destId="{6363B2C7-6942-4936-A643-60F38A4EECC7}" srcOrd="0" destOrd="0" presId="urn:microsoft.com/office/officeart/2005/8/layout/chevron1"/>
    <dgm:cxn modelId="{D0B1E5D0-7AA8-4F67-8DF2-D71742ABAB91}" type="presParOf" srcId="{174F668B-6DAE-421E-86DD-3919D87951DD}" destId="{8E262EE2-6D39-4AF2-B98C-0014B71B16C9}" srcOrd="0" destOrd="0" presId="urn:microsoft.com/office/officeart/2005/8/layout/chevron1"/>
    <dgm:cxn modelId="{0D303A40-7F2D-43A3-9B4A-4B55C39299CB}" type="presParOf" srcId="{174F668B-6DAE-421E-86DD-3919D87951DD}" destId="{A2A8E1CD-C620-4769-B49B-A14044F6A307}" srcOrd="1" destOrd="0" presId="urn:microsoft.com/office/officeart/2005/8/layout/chevron1"/>
    <dgm:cxn modelId="{FABD690A-F2E5-47B7-B173-311425AC1E08}" type="presParOf" srcId="{174F668B-6DAE-421E-86DD-3919D87951DD}" destId="{6363B2C7-6942-4936-A643-60F38A4EECC7}" srcOrd="2" destOrd="0" presId="urn:microsoft.com/office/officeart/2005/8/layout/chevron1"/>
    <dgm:cxn modelId="{E9C85E33-1EAD-4320-ABDE-9E5B5A6F3ECF}" type="presParOf" srcId="{174F668B-6DAE-421E-86DD-3919D87951DD}" destId="{A54023D6-B6B7-4107-AFD0-F1610E469CF0}" srcOrd="3" destOrd="0" presId="urn:microsoft.com/office/officeart/2005/8/layout/chevron1"/>
    <dgm:cxn modelId="{5BAC476D-0914-4571-9491-4A6E485882F0}" type="presParOf" srcId="{174F668B-6DAE-421E-86DD-3919D87951DD}" destId="{74F16A49-7ACC-4999-A9BD-C90FCAAC1D1F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7790A47-7D4F-4976-A5CE-097B4F4075C4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B92A0871-5FF3-4518-9DCA-F9E40AE2853E}">
      <dgm:prSet phldrT="[Текст]"/>
      <dgm:spPr/>
      <dgm:t>
        <a:bodyPr/>
        <a:lstStyle/>
        <a:p>
          <a:r>
            <a:rPr lang="ru-RU" b="1" dirty="0" smtClean="0"/>
            <a:t>Основные направления дорожной карты</a:t>
          </a:r>
          <a:endParaRPr lang="ru-RU" b="1" dirty="0"/>
        </a:p>
      </dgm:t>
    </dgm:pt>
    <dgm:pt modelId="{0F814CE2-C0C0-4BD2-81E2-9EE2417AC709}" type="parTrans" cxnId="{F786CBE9-2C5B-438B-8796-E697A1A28CFA}">
      <dgm:prSet/>
      <dgm:spPr/>
      <dgm:t>
        <a:bodyPr/>
        <a:lstStyle/>
        <a:p>
          <a:endParaRPr lang="ru-RU"/>
        </a:p>
      </dgm:t>
    </dgm:pt>
    <dgm:pt modelId="{32FA3C7B-2043-4CBF-BF88-D26E468C7E44}" type="sibTrans" cxnId="{F786CBE9-2C5B-438B-8796-E697A1A28CFA}">
      <dgm:prSet/>
      <dgm:spPr/>
      <dgm:t>
        <a:bodyPr/>
        <a:lstStyle/>
        <a:p>
          <a:endParaRPr lang="ru-RU"/>
        </a:p>
      </dgm:t>
    </dgm:pt>
    <dgm:pt modelId="{1E7007D2-5BAF-447B-9E4B-86CCF85C992C}">
      <dgm:prSet phldrT="[Текст]"/>
      <dgm:spPr/>
      <dgm:t>
        <a:bodyPr/>
        <a:lstStyle/>
        <a:p>
          <a:r>
            <a:rPr lang="ru-RU" b="1" dirty="0" smtClean="0"/>
            <a:t>1. Организационное обеспечение</a:t>
          </a:r>
          <a:endParaRPr lang="ru-RU" b="1" dirty="0"/>
        </a:p>
      </dgm:t>
    </dgm:pt>
    <dgm:pt modelId="{19370C98-909C-4B22-844D-B455CC333843}" type="parTrans" cxnId="{8AB3E7C7-F488-4345-8D07-163DE49CC786}">
      <dgm:prSet/>
      <dgm:spPr/>
      <dgm:t>
        <a:bodyPr/>
        <a:lstStyle/>
        <a:p>
          <a:endParaRPr lang="ru-RU"/>
        </a:p>
      </dgm:t>
    </dgm:pt>
    <dgm:pt modelId="{EDE82FB5-97C7-4F89-8433-BACE7127C5D8}" type="sibTrans" cxnId="{8AB3E7C7-F488-4345-8D07-163DE49CC786}">
      <dgm:prSet/>
      <dgm:spPr/>
      <dgm:t>
        <a:bodyPr/>
        <a:lstStyle/>
        <a:p>
          <a:endParaRPr lang="ru-RU"/>
        </a:p>
      </dgm:t>
    </dgm:pt>
    <dgm:pt modelId="{A05731B4-A4D8-4120-B252-9D785A2B97A4}">
      <dgm:prSet phldrT="[Текст]"/>
      <dgm:spPr/>
      <dgm:t>
        <a:bodyPr/>
        <a:lstStyle/>
        <a:p>
          <a:r>
            <a:rPr lang="ru-RU" b="1" dirty="0" smtClean="0"/>
            <a:t>2. Нормативное обеспечение</a:t>
          </a:r>
          <a:endParaRPr lang="ru-RU" b="1" dirty="0"/>
        </a:p>
      </dgm:t>
    </dgm:pt>
    <dgm:pt modelId="{308E57A9-45D9-4080-AF35-77AE34801D19}" type="parTrans" cxnId="{0852E8E4-474A-4DA6-86CC-D0F23C064ADE}">
      <dgm:prSet/>
      <dgm:spPr/>
      <dgm:t>
        <a:bodyPr/>
        <a:lstStyle/>
        <a:p>
          <a:endParaRPr lang="ru-RU"/>
        </a:p>
      </dgm:t>
    </dgm:pt>
    <dgm:pt modelId="{341902F3-8114-47BA-B2FD-C490A47B81DE}" type="sibTrans" cxnId="{0852E8E4-474A-4DA6-86CC-D0F23C064ADE}">
      <dgm:prSet/>
      <dgm:spPr/>
      <dgm:t>
        <a:bodyPr/>
        <a:lstStyle/>
        <a:p>
          <a:endParaRPr lang="ru-RU"/>
        </a:p>
      </dgm:t>
    </dgm:pt>
    <dgm:pt modelId="{BA3B2BCC-CB11-4937-9CF8-DE98A338FE44}">
      <dgm:prSet phldrT="[Текст]"/>
      <dgm:spPr/>
      <dgm:t>
        <a:bodyPr/>
        <a:lstStyle/>
        <a:p>
          <a:r>
            <a:rPr lang="ru-RU" b="1" dirty="0" smtClean="0"/>
            <a:t>3. Методическое обеспечение</a:t>
          </a:r>
          <a:endParaRPr lang="ru-RU" b="1" dirty="0"/>
        </a:p>
      </dgm:t>
    </dgm:pt>
    <dgm:pt modelId="{C9BAE324-C661-4A4D-BDCE-412530FDACDD}" type="parTrans" cxnId="{FCF85D47-FE3A-474B-94B6-08DF12E05363}">
      <dgm:prSet/>
      <dgm:spPr/>
      <dgm:t>
        <a:bodyPr/>
        <a:lstStyle/>
        <a:p>
          <a:endParaRPr lang="ru-RU"/>
        </a:p>
      </dgm:t>
    </dgm:pt>
    <dgm:pt modelId="{1F4D2E8B-A98F-4316-A398-DF0E1BEA7DE4}" type="sibTrans" cxnId="{FCF85D47-FE3A-474B-94B6-08DF12E05363}">
      <dgm:prSet/>
      <dgm:spPr/>
      <dgm:t>
        <a:bodyPr/>
        <a:lstStyle/>
        <a:p>
          <a:endParaRPr lang="ru-RU"/>
        </a:p>
      </dgm:t>
    </dgm:pt>
    <dgm:pt modelId="{1B2C1EDA-A326-4A2E-8E11-FD85FE37B373}">
      <dgm:prSet phldrT="[Текст]"/>
      <dgm:spPr/>
      <dgm:t>
        <a:bodyPr/>
        <a:lstStyle/>
        <a:p>
          <a:r>
            <a:rPr lang="ru-RU" b="1" dirty="0" smtClean="0"/>
            <a:t>4. Кадровое обеспечение </a:t>
          </a:r>
          <a:endParaRPr lang="ru-RU" b="1" dirty="0"/>
        </a:p>
      </dgm:t>
    </dgm:pt>
    <dgm:pt modelId="{5218A8D0-A383-4F75-A961-9382D64F654C}" type="parTrans" cxnId="{B4545927-67DD-4733-B80E-51D99E303B8F}">
      <dgm:prSet/>
      <dgm:spPr/>
      <dgm:t>
        <a:bodyPr/>
        <a:lstStyle/>
        <a:p>
          <a:endParaRPr lang="ru-RU"/>
        </a:p>
      </dgm:t>
    </dgm:pt>
    <dgm:pt modelId="{B3A5B569-2143-4DCF-B4D5-BA3172A0ED58}" type="sibTrans" cxnId="{B4545927-67DD-4733-B80E-51D99E303B8F}">
      <dgm:prSet/>
      <dgm:spPr/>
      <dgm:t>
        <a:bodyPr/>
        <a:lstStyle/>
        <a:p>
          <a:endParaRPr lang="ru-RU"/>
        </a:p>
      </dgm:t>
    </dgm:pt>
    <dgm:pt modelId="{8627B8F0-E1A2-4150-8994-468D5E65DB60}">
      <dgm:prSet phldrT="[Текст]"/>
      <dgm:spPr/>
      <dgm:t>
        <a:bodyPr/>
        <a:lstStyle/>
        <a:p>
          <a:r>
            <a:rPr lang="ru-RU" b="1" dirty="0" smtClean="0"/>
            <a:t>5. Информационное обеспечение</a:t>
          </a:r>
          <a:endParaRPr lang="ru-RU" b="1" dirty="0"/>
        </a:p>
      </dgm:t>
    </dgm:pt>
    <dgm:pt modelId="{063788AE-D6BE-4E0F-91A2-C876F20C1E22}" type="parTrans" cxnId="{0C749A19-1484-4DE4-B670-7368A0D4C403}">
      <dgm:prSet/>
      <dgm:spPr/>
      <dgm:t>
        <a:bodyPr/>
        <a:lstStyle/>
        <a:p>
          <a:endParaRPr lang="ru-RU"/>
        </a:p>
      </dgm:t>
    </dgm:pt>
    <dgm:pt modelId="{11481A43-5C0F-4614-89A1-36C72E971227}" type="sibTrans" cxnId="{0C749A19-1484-4DE4-B670-7368A0D4C403}">
      <dgm:prSet/>
      <dgm:spPr/>
      <dgm:t>
        <a:bodyPr/>
        <a:lstStyle/>
        <a:p>
          <a:endParaRPr lang="ru-RU"/>
        </a:p>
      </dgm:t>
    </dgm:pt>
    <dgm:pt modelId="{C4CB4921-D78C-4F56-B66D-CA9B38A77726}" type="pres">
      <dgm:prSet presAssocID="{E7790A47-7D4F-4976-A5CE-097B4F4075C4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783F502-D3B3-4205-9B1C-86475A1C9885}" type="pres">
      <dgm:prSet presAssocID="{B92A0871-5FF3-4518-9DCA-F9E40AE2853E}" presName="root1" presStyleCnt="0"/>
      <dgm:spPr/>
    </dgm:pt>
    <dgm:pt modelId="{94953BE2-2CD1-4B94-81D4-1BA9EFD9BD81}" type="pres">
      <dgm:prSet presAssocID="{B92A0871-5FF3-4518-9DCA-F9E40AE2853E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CB30C13-1329-48E4-91EF-E379E6E22635}" type="pres">
      <dgm:prSet presAssocID="{B92A0871-5FF3-4518-9DCA-F9E40AE2853E}" presName="level2hierChild" presStyleCnt="0"/>
      <dgm:spPr/>
    </dgm:pt>
    <dgm:pt modelId="{C94FDAF9-7019-42E2-84E4-EC7ADB18ABA4}" type="pres">
      <dgm:prSet presAssocID="{19370C98-909C-4B22-844D-B455CC333843}" presName="conn2-1" presStyleLbl="parChTrans1D2" presStyleIdx="0" presStyleCnt="5"/>
      <dgm:spPr/>
      <dgm:t>
        <a:bodyPr/>
        <a:lstStyle/>
        <a:p>
          <a:endParaRPr lang="ru-RU"/>
        </a:p>
      </dgm:t>
    </dgm:pt>
    <dgm:pt modelId="{857C4B91-56C3-40AD-8B50-EA3AB0BEB14F}" type="pres">
      <dgm:prSet presAssocID="{19370C98-909C-4B22-844D-B455CC333843}" presName="connTx" presStyleLbl="parChTrans1D2" presStyleIdx="0" presStyleCnt="5"/>
      <dgm:spPr/>
      <dgm:t>
        <a:bodyPr/>
        <a:lstStyle/>
        <a:p>
          <a:endParaRPr lang="ru-RU"/>
        </a:p>
      </dgm:t>
    </dgm:pt>
    <dgm:pt modelId="{694824F5-46E8-4A4E-BB60-1F1BC6D3E3D7}" type="pres">
      <dgm:prSet presAssocID="{1E7007D2-5BAF-447B-9E4B-86CCF85C992C}" presName="root2" presStyleCnt="0"/>
      <dgm:spPr/>
    </dgm:pt>
    <dgm:pt modelId="{6470D976-0BC8-41A9-AAF9-47F01F8FFA8A}" type="pres">
      <dgm:prSet presAssocID="{1E7007D2-5BAF-447B-9E4B-86CCF85C992C}" presName="LevelTwoTextNode" presStyleLbl="node2" presStyleIdx="0" presStyleCnt="5" custScaleX="2269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E593D56-39F5-44B3-BAE3-641AEB268251}" type="pres">
      <dgm:prSet presAssocID="{1E7007D2-5BAF-447B-9E4B-86CCF85C992C}" presName="level3hierChild" presStyleCnt="0"/>
      <dgm:spPr/>
    </dgm:pt>
    <dgm:pt modelId="{B1844F13-6531-4CBB-800D-3DD887BF62B8}" type="pres">
      <dgm:prSet presAssocID="{308E57A9-45D9-4080-AF35-77AE34801D19}" presName="conn2-1" presStyleLbl="parChTrans1D2" presStyleIdx="1" presStyleCnt="5"/>
      <dgm:spPr/>
      <dgm:t>
        <a:bodyPr/>
        <a:lstStyle/>
        <a:p>
          <a:endParaRPr lang="ru-RU"/>
        </a:p>
      </dgm:t>
    </dgm:pt>
    <dgm:pt modelId="{C271332F-7F00-43DE-89E7-A7285D296751}" type="pres">
      <dgm:prSet presAssocID="{308E57A9-45D9-4080-AF35-77AE34801D19}" presName="connTx" presStyleLbl="parChTrans1D2" presStyleIdx="1" presStyleCnt="5"/>
      <dgm:spPr/>
      <dgm:t>
        <a:bodyPr/>
        <a:lstStyle/>
        <a:p>
          <a:endParaRPr lang="ru-RU"/>
        </a:p>
      </dgm:t>
    </dgm:pt>
    <dgm:pt modelId="{46AB1123-811F-48DD-88F0-7BDFB267BC32}" type="pres">
      <dgm:prSet presAssocID="{A05731B4-A4D8-4120-B252-9D785A2B97A4}" presName="root2" presStyleCnt="0"/>
      <dgm:spPr/>
    </dgm:pt>
    <dgm:pt modelId="{2C593025-FE40-43B3-A0DE-94E3A0BC9F2B}" type="pres">
      <dgm:prSet presAssocID="{A05731B4-A4D8-4120-B252-9D785A2B97A4}" presName="LevelTwoTextNode" presStyleLbl="node2" presStyleIdx="1" presStyleCnt="5" custScaleX="2269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CFB3A79-0DEA-424B-AD48-F581B56CF20A}" type="pres">
      <dgm:prSet presAssocID="{A05731B4-A4D8-4120-B252-9D785A2B97A4}" presName="level3hierChild" presStyleCnt="0"/>
      <dgm:spPr/>
    </dgm:pt>
    <dgm:pt modelId="{D58ACAAA-53F2-40D4-ACDA-576A7FEFBE11}" type="pres">
      <dgm:prSet presAssocID="{C9BAE324-C661-4A4D-BDCE-412530FDACDD}" presName="conn2-1" presStyleLbl="parChTrans1D2" presStyleIdx="2" presStyleCnt="5"/>
      <dgm:spPr/>
      <dgm:t>
        <a:bodyPr/>
        <a:lstStyle/>
        <a:p>
          <a:endParaRPr lang="ru-RU"/>
        </a:p>
      </dgm:t>
    </dgm:pt>
    <dgm:pt modelId="{F8A715F2-A1E5-4397-9218-A57FAD04DEA1}" type="pres">
      <dgm:prSet presAssocID="{C9BAE324-C661-4A4D-BDCE-412530FDACDD}" presName="connTx" presStyleLbl="parChTrans1D2" presStyleIdx="2" presStyleCnt="5"/>
      <dgm:spPr/>
      <dgm:t>
        <a:bodyPr/>
        <a:lstStyle/>
        <a:p>
          <a:endParaRPr lang="ru-RU"/>
        </a:p>
      </dgm:t>
    </dgm:pt>
    <dgm:pt modelId="{CAF55DDF-EE1A-4D4B-B587-17D40DDD9815}" type="pres">
      <dgm:prSet presAssocID="{BA3B2BCC-CB11-4937-9CF8-DE98A338FE44}" presName="root2" presStyleCnt="0"/>
      <dgm:spPr/>
    </dgm:pt>
    <dgm:pt modelId="{9700E5A6-27EA-41BA-9B93-77DEFB149CA6}" type="pres">
      <dgm:prSet presAssocID="{BA3B2BCC-CB11-4937-9CF8-DE98A338FE44}" presName="LevelTwoTextNode" presStyleLbl="node2" presStyleIdx="2" presStyleCnt="5" custScaleX="2269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B797399-1611-4620-9210-B9A0D6D1399C}" type="pres">
      <dgm:prSet presAssocID="{BA3B2BCC-CB11-4937-9CF8-DE98A338FE44}" presName="level3hierChild" presStyleCnt="0"/>
      <dgm:spPr/>
    </dgm:pt>
    <dgm:pt modelId="{A2260950-3571-470D-92BB-2C90BC705A45}" type="pres">
      <dgm:prSet presAssocID="{5218A8D0-A383-4F75-A961-9382D64F654C}" presName="conn2-1" presStyleLbl="parChTrans1D2" presStyleIdx="3" presStyleCnt="5"/>
      <dgm:spPr/>
      <dgm:t>
        <a:bodyPr/>
        <a:lstStyle/>
        <a:p>
          <a:endParaRPr lang="ru-RU"/>
        </a:p>
      </dgm:t>
    </dgm:pt>
    <dgm:pt modelId="{153B2BF2-72A8-4AAB-957A-173E88EAACB1}" type="pres">
      <dgm:prSet presAssocID="{5218A8D0-A383-4F75-A961-9382D64F654C}" presName="connTx" presStyleLbl="parChTrans1D2" presStyleIdx="3" presStyleCnt="5"/>
      <dgm:spPr/>
      <dgm:t>
        <a:bodyPr/>
        <a:lstStyle/>
        <a:p>
          <a:endParaRPr lang="ru-RU"/>
        </a:p>
      </dgm:t>
    </dgm:pt>
    <dgm:pt modelId="{2A708193-8F4B-4E05-9B2E-5DBFD423A596}" type="pres">
      <dgm:prSet presAssocID="{1B2C1EDA-A326-4A2E-8E11-FD85FE37B373}" presName="root2" presStyleCnt="0"/>
      <dgm:spPr/>
    </dgm:pt>
    <dgm:pt modelId="{AC4B7DFA-74F7-46FA-BC0C-F40AB03A375C}" type="pres">
      <dgm:prSet presAssocID="{1B2C1EDA-A326-4A2E-8E11-FD85FE37B373}" presName="LevelTwoTextNode" presStyleLbl="node2" presStyleIdx="3" presStyleCnt="5" custScaleX="2269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12FC486-894C-4B74-8F67-CBB2D37FFF72}" type="pres">
      <dgm:prSet presAssocID="{1B2C1EDA-A326-4A2E-8E11-FD85FE37B373}" presName="level3hierChild" presStyleCnt="0"/>
      <dgm:spPr/>
    </dgm:pt>
    <dgm:pt modelId="{3F5900E7-78FD-492F-BBD0-FE85E0B51F51}" type="pres">
      <dgm:prSet presAssocID="{063788AE-D6BE-4E0F-91A2-C876F20C1E22}" presName="conn2-1" presStyleLbl="parChTrans1D2" presStyleIdx="4" presStyleCnt="5"/>
      <dgm:spPr/>
      <dgm:t>
        <a:bodyPr/>
        <a:lstStyle/>
        <a:p>
          <a:endParaRPr lang="ru-RU"/>
        </a:p>
      </dgm:t>
    </dgm:pt>
    <dgm:pt modelId="{E391FED4-A0C2-4E27-BD41-0710ADBE6C0B}" type="pres">
      <dgm:prSet presAssocID="{063788AE-D6BE-4E0F-91A2-C876F20C1E22}" presName="connTx" presStyleLbl="parChTrans1D2" presStyleIdx="4" presStyleCnt="5"/>
      <dgm:spPr/>
      <dgm:t>
        <a:bodyPr/>
        <a:lstStyle/>
        <a:p>
          <a:endParaRPr lang="ru-RU"/>
        </a:p>
      </dgm:t>
    </dgm:pt>
    <dgm:pt modelId="{4C5E29F0-DC1F-42BF-94C5-11DE21D9457D}" type="pres">
      <dgm:prSet presAssocID="{8627B8F0-E1A2-4150-8994-468D5E65DB60}" presName="root2" presStyleCnt="0"/>
      <dgm:spPr/>
    </dgm:pt>
    <dgm:pt modelId="{D2CB4BA8-CF7D-43D5-8F9D-41B560B5F235}" type="pres">
      <dgm:prSet presAssocID="{8627B8F0-E1A2-4150-8994-468D5E65DB60}" presName="LevelTwoTextNode" presStyleLbl="node2" presStyleIdx="4" presStyleCnt="5" custScaleX="2269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F2E75F4-97F4-42FF-93A6-D3668BCEE533}" type="pres">
      <dgm:prSet presAssocID="{8627B8F0-E1A2-4150-8994-468D5E65DB60}" presName="level3hierChild" presStyleCnt="0"/>
      <dgm:spPr/>
    </dgm:pt>
  </dgm:ptLst>
  <dgm:cxnLst>
    <dgm:cxn modelId="{B6D76812-CE07-4DB7-807F-570BE0898B2F}" type="presOf" srcId="{A05731B4-A4D8-4120-B252-9D785A2B97A4}" destId="{2C593025-FE40-43B3-A0DE-94E3A0BC9F2B}" srcOrd="0" destOrd="0" presId="urn:microsoft.com/office/officeart/2008/layout/HorizontalMultiLevelHierarchy"/>
    <dgm:cxn modelId="{8AB3E7C7-F488-4345-8D07-163DE49CC786}" srcId="{B92A0871-5FF3-4518-9DCA-F9E40AE2853E}" destId="{1E7007D2-5BAF-447B-9E4B-86CCF85C992C}" srcOrd="0" destOrd="0" parTransId="{19370C98-909C-4B22-844D-B455CC333843}" sibTransId="{EDE82FB5-97C7-4F89-8433-BACE7127C5D8}"/>
    <dgm:cxn modelId="{B4545927-67DD-4733-B80E-51D99E303B8F}" srcId="{B92A0871-5FF3-4518-9DCA-F9E40AE2853E}" destId="{1B2C1EDA-A326-4A2E-8E11-FD85FE37B373}" srcOrd="3" destOrd="0" parTransId="{5218A8D0-A383-4F75-A961-9382D64F654C}" sibTransId="{B3A5B569-2143-4DCF-B4D5-BA3172A0ED58}"/>
    <dgm:cxn modelId="{0FABA64B-8CA2-4F8A-85A4-7FC20D9BD89C}" type="presOf" srcId="{063788AE-D6BE-4E0F-91A2-C876F20C1E22}" destId="{3F5900E7-78FD-492F-BBD0-FE85E0B51F51}" srcOrd="0" destOrd="0" presId="urn:microsoft.com/office/officeart/2008/layout/HorizontalMultiLevelHierarchy"/>
    <dgm:cxn modelId="{60DE2086-B370-4259-AB59-AAE64C4ED049}" type="presOf" srcId="{308E57A9-45D9-4080-AF35-77AE34801D19}" destId="{C271332F-7F00-43DE-89E7-A7285D296751}" srcOrd="1" destOrd="0" presId="urn:microsoft.com/office/officeart/2008/layout/HorizontalMultiLevelHierarchy"/>
    <dgm:cxn modelId="{DCB1CF6F-64D0-480A-AC41-A805B863B085}" type="presOf" srcId="{C9BAE324-C661-4A4D-BDCE-412530FDACDD}" destId="{D58ACAAA-53F2-40D4-ACDA-576A7FEFBE11}" srcOrd="0" destOrd="0" presId="urn:microsoft.com/office/officeart/2008/layout/HorizontalMultiLevelHierarchy"/>
    <dgm:cxn modelId="{1613D7E1-B07E-4DFF-A515-EDBD933AF4F6}" type="presOf" srcId="{8627B8F0-E1A2-4150-8994-468D5E65DB60}" destId="{D2CB4BA8-CF7D-43D5-8F9D-41B560B5F235}" srcOrd="0" destOrd="0" presId="urn:microsoft.com/office/officeart/2008/layout/HorizontalMultiLevelHierarchy"/>
    <dgm:cxn modelId="{FF2CB066-7D93-45E5-80CD-F42CC1D21FE8}" type="presOf" srcId="{E7790A47-7D4F-4976-A5CE-097B4F4075C4}" destId="{C4CB4921-D78C-4F56-B66D-CA9B38A77726}" srcOrd="0" destOrd="0" presId="urn:microsoft.com/office/officeart/2008/layout/HorizontalMultiLevelHierarchy"/>
    <dgm:cxn modelId="{E8BF6214-271D-46E1-A082-0CD027FFE14D}" type="presOf" srcId="{19370C98-909C-4B22-844D-B455CC333843}" destId="{857C4B91-56C3-40AD-8B50-EA3AB0BEB14F}" srcOrd="1" destOrd="0" presId="urn:microsoft.com/office/officeart/2008/layout/HorizontalMultiLevelHierarchy"/>
    <dgm:cxn modelId="{C4B9A82E-8F10-48F8-AF21-B4A2E572867E}" type="presOf" srcId="{BA3B2BCC-CB11-4937-9CF8-DE98A338FE44}" destId="{9700E5A6-27EA-41BA-9B93-77DEFB149CA6}" srcOrd="0" destOrd="0" presId="urn:microsoft.com/office/officeart/2008/layout/HorizontalMultiLevelHierarchy"/>
    <dgm:cxn modelId="{0C749A19-1484-4DE4-B670-7368A0D4C403}" srcId="{B92A0871-5FF3-4518-9DCA-F9E40AE2853E}" destId="{8627B8F0-E1A2-4150-8994-468D5E65DB60}" srcOrd="4" destOrd="0" parTransId="{063788AE-D6BE-4E0F-91A2-C876F20C1E22}" sibTransId="{11481A43-5C0F-4614-89A1-36C72E971227}"/>
    <dgm:cxn modelId="{5A57C927-D0C8-4771-9516-4FC05A8C9C52}" type="presOf" srcId="{5218A8D0-A383-4F75-A961-9382D64F654C}" destId="{A2260950-3571-470D-92BB-2C90BC705A45}" srcOrd="0" destOrd="0" presId="urn:microsoft.com/office/officeart/2008/layout/HorizontalMultiLevelHierarchy"/>
    <dgm:cxn modelId="{C98B7E96-6E79-4A1F-89C8-71998DB443DF}" type="presOf" srcId="{C9BAE324-C661-4A4D-BDCE-412530FDACDD}" destId="{F8A715F2-A1E5-4397-9218-A57FAD04DEA1}" srcOrd="1" destOrd="0" presId="urn:microsoft.com/office/officeart/2008/layout/HorizontalMultiLevelHierarchy"/>
    <dgm:cxn modelId="{88A081F9-FC1B-40FA-8FD1-B043ED50A00F}" type="presOf" srcId="{19370C98-909C-4B22-844D-B455CC333843}" destId="{C94FDAF9-7019-42E2-84E4-EC7ADB18ABA4}" srcOrd="0" destOrd="0" presId="urn:microsoft.com/office/officeart/2008/layout/HorizontalMultiLevelHierarchy"/>
    <dgm:cxn modelId="{86483F85-CBA9-42F3-A88A-7546CA8E6130}" type="presOf" srcId="{308E57A9-45D9-4080-AF35-77AE34801D19}" destId="{B1844F13-6531-4CBB-800D-3DD887BF62B8}" srcOrd="0" destOrd="0" presId="urn:microsoft.com/office/officeart/2008/layout/HorizontalMultiLevelHierarchy"/>
    <dgm:cxn modelId="{12617733-F286-4D93-B8F6-376D5594384C}" type="presOf" srcId="{1E7007D2-5BAF-447B-9E4B-86CCF85C992C}" destId="{6470D976-0BC8-41A9-AAF9-47F01F8FFA8A}" srcOrd="0" destOrd="0" presId="urn:microsoft.com/office/officeart/2008/layout/HorizontalMultiLevelHierarchy"/>
    <dgm:cxn modelId="{F786CBE9-2C5B-438B-8796-E697A1A28CFA}" srcId="{E7790A47-7D4F-4976-A5CE-097B4F4075C4}" destId="{B92A0871-5FF3-4518-9DCA-F9E40AE2853E}" srcOrd="0" destOrd="0" parTransId="{0F814CE2-C0C0-4BD2-81E2-9EE2417AC709}" sibTransId="{32FA3C7B-2043-4CBF-BF88-D26E468C7E44}"/>
    <dgm:cxn modelId="{FCF85D47-FE3A-474B-94B6-08DF12E05363}" srcId="{B92A0871-5FF3-4518-9DCA-F9E40AE2853E}" destId="{BA3B2BCC-CB11-4937-9CF8-DE98A338FE44}" srcOrd="2" destOrd="0" parTransId="{C9BAE324-C661-4A4D-BDCE-412530FDACDD}" sibTransId="{1F4D2E8B-A98F-4316-A398-DF0E1BEA7DE4}"/>
    <dgm:cxn modelId="{0852E8E4-474A-4DA6-86CC-D0F23C064ADE}" srcId="{B92A0871-5FF3-4518-9DCA-F9E40AE2853E}" destId="{A05731B4-A4D8-4120-B252-9D785A2B97A4}" srcOrd="1" destOrd="0" parTransId="{308E57A9-45D9-4080-AF35-77AE34801D19}" sibTransId="{341902F3-8114-47BA-B2FD-C490A47B81DE}"/>
    <dgm:cxn modelId="{5B53E62B-5311-4E6C-A476-2564E80AA6D5}" type="presOf" srcId="{B92A0871-5FF3-4518-9DCA-F9E40AE2853E}" destId="{94953BE2-2CD1-4B94-81D4-1BA9EFD9BD81}" srcOrd="0" destOrd="0" presId="urn:microsoft.com/office/officeart/2008/layout/HorizontalMultiLevelHierarchy"/>
    <dgm:cxn modelId="{8BAA74C4-106F-471D-BE21-24EC3EA394FD}" type="presOf" srcId="{1B2C1EDA-A326-4A2E-8E11-FD85FE37B373}" destId="{AC4B7DFA-74F7-46FA-BC0C-F40AB03A375C}" srcOrd="0" destOrd="0" presId="urn:microsoft.com/office/officeart/2008/layout/HorizontalMultiLevelHierarchy"/>
    <dgm:cxn modelId="{5EAD6408-5607-4574-99C6-3A9E1D9E03A4}" type="presOf" srcId="{5218A8D0-A383-4F75-A961-9382D64F654C}" destId="{153B2BF2-72A8-4AAB-957A-173E88EAACB1}" srcOrd="1" destOrd="0" presId="urn:microsoft.com/office/officeart/2008/layout/HorizontalMultiLevelHierarchy"/>
    <dgm:cxn modelId="{1EF4252A-8793-45A9-A6A3-79C29336DABD}" type="presOf" srcId="{063788AE-D6BE-4E0F-91A2-C876F20C1E22}" destId="{E391FED4-A0C2-4E27-BD41-0710ADBE6C0B}" srcOrd="1" destOrd="0" presId="urn:microsoft.com/office/officeart/2008/layout/HorizontalMultiLevelHierarchy"/>
    <dgm:cxn modelId="{E3215C29-2382-44AE-9CC4-093BD1FF657F}" type="presParOf" srcId="{C4CB4921-D78C-4F56-B66D-CA9B38A77726}" destId="{F783F502-D3B3-4205-9B1C-86475A1C9885}" srcOrd="0" destOrd="0" presId="urn:microsoft.com/office/officeart/2008/layout/HorizontalMultiLevelHierarchy"/>
    <dgm:cxn modelId="{F12117AD-DE45-4793-AA32-88388EE7BC33}" type="presParOf" srcId="{F783F502-D3B3-4205-9B1C-86475A1C9885}" destId="{94953BE2-2CD1-4B94-81D4-1BA9EFD9BD81}" srcOrd="0" destOrd="0" presId="urn:microsoft.com/office/officeart/2008/layout/HorizontalMultiLevelHierarchy"/>
    <dgm:cxn modelId="{B6A7C048-66D1-48FC-B22F-19FDCD3CE95F}" type="presParOf" srcId="{F783F502-D3B3-4205-9B1C-86475A1C9885}" destId="{FCB30C13-1329-48E4-91EF-E379E6E22635}" srcOrd="1" destOrd="0" presId="urn:microsoft.com/office/officeart/2008/layout/HorizontalMultiLevelHierarchy"/>
    <dgm:cxn modelId="{985C7D64-4582-4457-9A98-30C211A02D52}" type="presParOf" srcId="{FCB30C13-1329-48E4-91EF-E379E6E22635}" destId="{C94FDAF9-7019-42E2-84E4-EC7ADB18ABA4}" srcOrd="0" destOrd="0" presId="urn:microsoft.com/office/officeart/2008/layout/HorizontalMultiLevelHierarchy"/>
    <dgm:cxn modelId="{8CCA2642-E85A-42D5-A170-CB8388BAF2A0}" type="presParOf" srcId="{C94FDAF9-7019-42E2-84E4-EC7ADB18ABA4}" destId="{857C4B91-56C3-40AD-8B50-EA3AB0BEB14F}" srcOrd="0" destOrd="0" presId="urn:microsoft.com/office/officeart/2008/layout/HorizontalMultiLevelHierarchy"/>
    <dgm:cxn modelId="{20762E85-437B-49E7-BA1D-30F3A10EB008}" type="presParOf" srcId="{FCB30C13-1329-48E4-91EF-E379E6E22635}" destId="{694824F5-46E8-4A4E-BB60-1F1BC6D3E3D7}" srcOrd="1" destOrd="0" presId="urn:microsoft.com/office/officeart/2008/layout/HorizontalMultiLevelHierarchy"/>
    <dgm:cxn modelId="{09E1E1EE-65D8-40BB-BFCD-C69CF1DA8B01}" type="presParOf" srcId="{694824F5-46E8-4A4E-BB60-1F1BC6D3E3D7}" destId="{6470D976-0BC8-41A9-AAF9-47F01F8FFA8A}" srcOrd="0" destOrd="0" presId="urn:microsoft.com/office/officeart/2008/layout/HorizontalMultiLevelHierarchy"/>
    <dgm:cxn modelId="{C2384C7F-1AFA-40F0-B525-12D908B29E58}" type="presParOf" srcId="{694824F5-46E8-4A4E-BB60-1F1BC6D3E3D7}" destId="{6E593D56-39F5-44B3-BAE3-641AEB268251}" srcOrd="1" destOrd="0" presId="urn:microsoft.com/office/officeart/2008/layout/HorizontalMultiLevelHierarchy"/>
    <dgm:cxn modelId="{63F7AFDE-B5A3-4429-8BF2-814D3CD2100B}" type="presParOf" srcId="{FCB30C13-1329-48E4-91EF-E379E6E22635}" destId="{B1844F13-6531-4CBB-800D-3DD887BF62B8}" srcOrd="2" destOrd="0" presId="urn:microsoft.com/office/officeart/2008/layout/HorizontalMultiLevelHierarchy"/>
    <dgm:cxn modelId="{F0DC9D7C-B297-4C37-BD61-A6276D8ABA66}" type="presParOf" srcId="{B1844F13-6531-4CBB-800D-3DD887BF62B8}" destId="{C271332F-7F00-43DE-89E7-A7285D296751}" srcOrd="0" destOrd="0" presId="urn:microsoft.com/office/officeart/2008/layout/HorizontalMultiLevelHierarchy"/>
    <dgm:cxn modelId="{2A9801BC-260B-4DF9-ADB6-3F3B9E0DF9FB}" type="presParOf" srcId="{FCB30C13-1329-48E4-91EF-E379E6E22635}" destId="{46AB1123-811F-48DD-88F0-7BDFB267BC32}" srcOrd="3" destOrd="0" presId="urn:microsoft.com/office/officeart/2008/layout/HorizontalMultiLevelHierarchy"/>
    <dgm:cxn modelId="{BBC4056F-B888-4828-8027-23443BBFF917}" type="presParOf" srcId="{46AB1123-811F-48DD-88F0-7BDFB267BC32}" destId="{2C593025-FE40-43B3-A0DE-94E3A0BC9F2B}" srcOrd="0" destOrd="0" presId="urn:microsoft.com/office/officeart/2008/layout/HorizontalMultiLevelHierarchy"/>
    <dgm:cxn modelId="{775C3B92-7820-4834-8A08-BD16C263D64F}" type="presParOf" srcId="{46AB1123-811F-48DD-88F0-7BDFB267BC32}" destId="{2CFB3A79-0DEA-424B-AD48-F581B56CF20A}" srcOrd="1" destOrd="0" presId="urn:microsoft.com/office/officeart/2008/layout/HorizontalMultiLevelHierarchy"/>
    <dgm:cxn modelId="{6BB5EF79-2365-4640-B92E-2F26273AB3AE}" type="presParOf" srcId="{FCB30C13-1329-48E4-91EF-E379E6E22635}" destId="{D58ACAAA-53F2-40D4-ACDA-576A7FEFBE11}" srcOrd="4" destOrd="0" presId="urn:microsoft.com/office/officeart/2008/layout/HorizontalMultiLevelHierarchy"/>
    <dgm:cxn modelId="{BAA330D1-47F2-4004-96E2-211A67D972DC}" type="presParOf" srcId="{D58ACAAA-53F2-40D4-ACDA-576A7FEFBE11}" destId="{F8A715F2-A1E5-4397-9218-A57FAD04DEA1}" srcOrd="0" destOrd="0" presId="urn:microsoft.com/office/officeart/2008/layout/HorizontalMultiLevelHierarchy"/>
    <dgm:cxn modelId="{1A30F2FF-C4BC-4B91-B667-BDB9C40FF35D}" type="presParOf" srcId="{FCB30C13-1329-48E4-91EF-E379E6E22635}" destId="{CAF55DDF-EE1A-4D4B-B587-17D40DDD9815}" srcOrd="5" destOrd="0" presId="urn:microsoft.com/office/officeart/2008/layout/HorizontalMultiLevelHierarchy"/>
    <dgm:cxn modelId="{F44542D4-E413-4357-B0D9-827DA212D0F8}" type="presParOf" srcId="{CAF55DDF-EE1A-4D4B-B587-17D40DDD9815}" destId="{9700E5A6-27EA-41BA-9B93-77DEFB149CA6}" srcOrd="0" destOrd="0" presId="urn:microsoft.com/office/officeart/2008/layout/HorizontalMultiLevelHierarchy"/>
    <dgm:cxn modelId="{696A3F30-86E4-4072-AD95-068742477732}" type="presParOf" srcId="{CAF55DDF-EE1A-4D4B-B587-17D40DDD9815}" destId="{1B797399-1611-4620-9210-B9A0D6D1399C}" srcOrd="1" destOrd="0" presId="urn:microsoft.com/office/officeart/2008/layout/HorizontalMultiLevelHierarchy"/>
    <dgm:cxn modelId="{1786BDDA-8F27-4D3C-AA69-182A0098D31A}" type="presParOf" srcId="{FCB30C13-1329-48E4-91EF-E379E6E22635}" destId="{A2260950-3571-470D-92BB-2C90BC705A45}" srcOrd="6" destOrd="0" presId="urn:microsoft.com/office/officeart/2008/layout/HorizontalMultiLevelHierarchy"/>
    <dgm:cxn modelId="{8482056D-8ABC-448F-B011-A68F2298F58D}" type="presParOf" srcId="{A2260950-3571-470D-92BB-2C90BC705A45}" destId="{153B2BF2-72A8-4AAB-957A-173E88EAACB1}" srcOrd="0" destOrd="0" presId="urn:microsoft.com/office/officeart/2008/layout/HorizontalMultiLevelHierarchy"/>
    <dgm:cxn modelId="{4D501C11-C88C-4072-A562-B5D9927A44F1}" type="presParOf" srcId="{FCB30C13-1329-48E4-91EF-E379E6E22635}" destId="{2A708193-8F4B-4E05-9B2E-5DBFD423A596}" srcOrd="7" destOrd="0" presId="urn:microsoft.com/office/officeart/2008/layout/HorizontalMultiLevelHierarchy"/>
    <dgm:cxn modelId="{21645ADB-C9B0-4F77-9AD0-7240659F5E54}" type="presParOf" srcId="{2A708193-8F4B-4E05-9B2E-5DBFD423A596}" destId="{AC4B7DFA-74F7-46FA-BC0C-F40AB03A375C}" srcOrd="0" destOrd="0" presId="urn:microsoft.com/office/officeart/2008/layout/HorizontalMultiLevelHierarchy"/>
    <dgm:cxn modelId="{8FA72A11-41AC-4607-90D6-C2C25EB0E368}" type="presParOf" srcId="{2A708193-8F4B-4E05-9B2E-5DBFD423A596}" destId="{912FC486-894C-4B74-8F67-CBB2D37FFF72}" srcOrd="1" destOrd="0" presId="urn:microsoft.com/office/officeart/2008/layout/HorizontalMultiLevelHierarchy"/>
    <dgm:cxn modelId="{4EFC771B-3936-4479-8246-3557D7E34F6A}" type="presParOf" srcId="{FCB30C13-1329-48E4-91EF-E379E6E22635}" destId="{3F5900E7-78FD-492F-BBD0-FE85E0B51F51}" srcOrd="8" destOrd="0" presId="urn:microsoft.com/office/officeart/2008/layout/HorizontalMultiLevelHierarchy"/>
    <dgm:cxn modelId="{6A02957A-C5B9-44A8-A3F9-16A48502C904}" type="presParOf" srcId="{3F5900E7-78FD-492F-BBD0-FE85E0B51F51}" destId="{E391FED4-A0C2-4E27-BD41-0710ADBE6C0B}" srcOrd="0" destOrd="0" presId="urn:microsoft.com/office/officeart/2008/layout/HorizontalMultiLevelHierarchy"/>
    <dgm:cxn modelId="{3CC77BC9-1C39-483A-BB07-237AE9F52CCF}" type="presParOf" srcId="{FCB30C13-1329-48E4-91EF-E379E6E22635}" destId="{4C5E29F0-DC1F-42BF-94C5-11DE21D9457D}" srcOrd="9" destOrd="0" presId="urn:microsoft.com/office/officeart/2008/layout/HorizontalMultiLevelHierarchy"/>
    <dgm:cxn modelId="{C25F2AC1-D25A-4F73-9190-3DAA2F499FED}" type="presParOf" srcId="{4C5E29F0-DC1F-42BF-94C5-11DE21D9457D}" destId="{D2CB4BA8-CF7D-43D5-8F9D-41B560B5F235}" srcOrd="0" destOrd="0" presId="urn:microsoft.com/office/officeart/2008/layout/HorizontalMultiLevelHierarchy"/>
    <dgm:cxn modelId="{10962E51-ED4E-437D-93A5-18AAFF697134}" type="presParOf" srcId="{4C5E29F0-DC1F-42BF-94C5-11DE21D9457D}" destId="{7F2E75F4-97F4-42FF-93A6-D3668BCEE533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262EE2-6D39-4AF2-B98C-0014B71B16C9}">
      <dsp:nvSpPr>
        <dsp:cNvPr id="0" name=""/>
        <dsp:cNvSpPr/>
      </dsp:nvSpPr>
      <dsp:spPr>
        <a:xfrm>
          <a:off x="2672" y="465002"/>
          <a:ext cx="3255607" cy="130224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Проведено заседание педагогического совета</a:t>
          </a:r>
          <a:endParaRPr lang="ru-RU" sz="2000" kern="1200" dirty="0"/>
        </a:p>
      </dsp:txBody>
      <dsp:txXfrm>
        <a:off x="653793" y="465002"/>
        <a:ext cx="1953365" cy="1302242"/>
      </dsp:txXfrm>
    </dsp:sp>
    <dsp:sp modelId="{6363B2C7-6942-4936-A643-60F38A4EECC7}">
      <dsp:nvSpPr>
        <dsp:cNvPr id="0" name=""/>
        <dsp:cNvSpPr/>
      </dsp:nvSpPr>
      <dsp:spPr>
        <a:xfrm>
          <a:off x="2948589" y="420413"/>
          <a:ext cx="3255607" cy="130224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Создана рабочая группа</a:t>
          </a:r>
          <a:endParaRPr lang="ru-RU" sz="2000" kern="1200" dirty="0"/>
        </a:p>
      </dsp:txBody>
      <dsp:txXfrm>
        <a:off x="3599710" y="420413"/>
        <a:ext cx="1953365" cy="1302242"/>
      </dsp:txXfrm>
    </dsp:sp>
    <dsp:sp modelId="{74F16A49-7ACC-4999-A9BD-C90FCAAC1D1F}">
      <dsp:nvSpPr>
        <dsp:cNvPr id="0" name=""/>
        <dsp:cNvSpPr/>
      </dsp:nvSpPr>
      <dsp:spPr>
        <a:xfrm>
          <a:off x="5862764" y="465002"/>
          <a:ext cx="3255607" cy="130224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Разработана </a:t>
          </a:r>
          <a:r>
            <a:rPr lang="ru-RU" sz="2000" b="0" kern="1200" dirty="0" smtClean="0"/>
            <a:t>дорожная карта перехода на ФГОС ООО 2021</a:t>
          </a:r>
          <a:endParaRPr lang="ru-RU" sz="2000" b="0" kern="1200" dirty="0"/>
        </a:p>
      </dsp:txBody>
      <dsp:txXfrm>
        <a:off x="6513885" y="465002"/>
        <a:ext cx="1953365" cy="130224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5900E7-78FD-492F-BBD0-FE85E0B51F51}">
      <dsp:nvSpPr>
        <dsp:cNvPr id="0" name=""/>
        <dsp:cNvSpPr/>
      </dsp:nvSpPr>
      <dsp:spPr>
        <a:xfrm>
          <a:off x="596839" y="2032000"/>
          <a:ext cx="389301" cy="14836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94650" y="0"/>
              </a:lnTo>
              <a:lnTo>
                <a:pt x="194650" y="1483617"/>
              </a:lnTo>
              <a:lnTo>
                <a:pt x="389301" y="1483617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753143" y="2735462"/>
        <a:ext cx="76692" cy="76692"/>
      </dsp:txXfrm>
    </dsp:sp>
    <dsp:sp modelId="{A2260950-3571-470D-92BB-2C90BC705A45}">
      <dsp:nvSpPr>
        <dsp:cNvPr id="0" name=""/>
        <dsp:cNvSpPr/>
      </dsp:nvSpPr>
      <dsp:spPr>
        <a:xfrm>
          <a:off x="596839" y="2032000"/>
          <a:ext cx="389301" cy="7418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94650" y="0"/>
              </a:lnTo>
              <a:lnTo>
                <a:pt x="194650" y="741808"/>
              </a:lnTo>
              <a:lnTo>
                <a:pt x="389301" y="741808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770546" y="2381960"/>
        <a:ext cx="41887" cy="41887"/>
      </dsp:txXfrm>
    </dsp:sp>
    <dsp:sp modelId="{D58ACAAA-53F2-40D4-ACDA-576A7FEFBE11}">
      <dsp:nvSpPr>
        <dsp:cNvPr id="0" name=""/>
        <dsp:cNvSpPr/>
      </dsp:nvSpPr>
      <dsp:spPr>
        <a:xfrm>
          <a:off x="596839" y="1986280"/>
          <a:ext cx="38930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89301" y="4572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781757" y="2022267"/>
        <a:ext cx="19465" cy="19465"/>
      </dsp:txXfrm>
    </dsp:sp>
    <dsp:sp modelId="{B1844F13-6531-4CBB-800D-3DD887BF62B8}">
      <dsp:nvSpPr>
        <dsp:cNvPr id="0" name=""/>
        <dsp:cNvSpPr/>
      </dsp:nvSpPr>
      <dsp:spPr>
        <a:xfrm>
          <a:off x="596839" y="1290191"/>
          <a:ext cx="389301" cy="741808"/>
        </a:xfrm>
        <a:custGeom>
          <a:avLst/>
          <a:gdLst/>
          <a:ahLst/>
          <a:cxnLst/>
          <a:rect l="0" t="0" r="0" b="0"/>
          <a:pathLst>
            <a:path>
              <a:moveTo>
                <a:pt x="0" y="741808"/>
              </a:moveTo>
              <a:lnTo>
                <a:pt x="194650" y="741808"/>
              </a:lnTo>
              <a:lnTo>
                <a:pt x="194650" y="0"/>
              </a:lnTo>
              <a:lnTo>
                <a:pt x="389301" y="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770546" y="1640151"/>
        <a:ext cx="41887" cy="41887"/>
      </dsp:txXfrm>
    </dsp:sp>
    <dsp:sp modelId="{C94FDAF9-7019-42E2-84E4-EC7ADB18ABA4}">
      <dsp:nvSpPr>
        <dsp:cNvPr id="0" name=""/>
        <dsp:cNvSpPr/>
      </dsp:nvSpPr>
      <dsp:spPr>
        <a:xfrm>
          <a:off x="596839" y="548382"/>
          <a:ext cx="389301" cy="1483617"/>
        </a:xfrm>
        <a:custGeom>
          <a:avLst/>
          <a:gdLst/>
          <a:ahLst/>
          <a:cxnLst/>
          <a:rect l="0" t="0" r="0" b="0"/>
          <a:pathLst>
            <a:path>
              <a:moveTo>
                <a:pt x="0" y="1483617"/>
              </a:moveTo>
              <a:lnTo>
                <a:pt x="194650" y="1483617"/>
              </a:lnTo>
              <a:lnTo>
                <a:pt x="194650" y="0"/>
              </a:lnTo>
              <a:lnTo>
                <a:pt x="389301" y="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753143" y="1251844"/>
        <a:ext cx="76692" cy="76692"/>
      </dsp:txXfrm>
    </dsp:sp>
    <dsp:sp modelId="{94953BE2-2CD1-4B94-81D4-1BA9EFD9BD81}">
      <dsp:nvSpPr>
        <dsp:cNvPr id="0" name=""/>
        <dsp:cNvSpPr/>
      </dsp:nvSpPr>
      <dsp:spPr>
        <a:xfrm rot="16200000">
          <a:off x="-1261587" y="1735276"/>
          <a:ext cx="3123406" cy="5934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Основные направления дорожной карты</a:t>
          </a:r>
          <a:endParaRPr lang="ru-RU" sz="2000" b="1" kern="1200" dirty="0"/>
        </a:p>
      </dsp:txBody>
      <dsp:txXfrm>
        <a:off x="-1261587" y="1735276"/>
        <a:ext cx="3123406" cy="593447"/>
      </dsp:txXfrm>
    </dsp:sp>
    <dsp:sp modelId="{6470D976-0BC8-41A9-AAF9-47F01F8FFA8A}">
      <dsp:nvSpPr>
        <dsp:cNvPr id="0" name=""/>
        <dsp:cNvSpPr/>
      </dsp:nvSpPr>
      <dsp:spPr>
        <a:xfrm>
          <a:off x="986140" y="251658"/>
          <a:ext cx="4417013" cy="59344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1. Организационное обеспечение</a:t>
          </a:r>
          <a:endParaRPr lang="ru-RU" sz="1800" b="1" kern="1200" dirty="0"/>
        </a:p>
      </dsp:txBody>
      <dsp:txXfrm>
        <a:off x="986140" y="251658"/>
        <a:ext cx="4417013" cy="593447"/>
      </dsp:txXfrm>
    </dsp:sp>
    <dsp:sp modelId="{2C593025-FE40-43B3-A0DE-94E3A0BC9F2B}">
      <dsp:nvSpPr>
        <dsp:cNvPr id="0" name=""/>
        <dsp:cNvSpPr/>
      </dsp:nvSpPr>
      <dsp:spPr>
        <a:xfrm>
          <a:off x="986140" y="993467"/>
          <a:ext cx="4417013" cy="59344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2. Нормативное обеспечение</a:t>
          </a:r>
          <a:endParaRPr lang="ru-RU" sz="1800" b="1" kern="1200" dirty="0"/>
        </a:p>
      </dsp:txBody>
      <dsp:txXfrm>
        <a:off x="986140" y="993467"/>
        <a:ext cx="4417013" cy="593447"/>
      </dsp:txXfrm>
    </dsp:sp>
    <dsp:sp modelId="{9700E5A6-27EA-41BA-9B93-77DEFB149CA6}">
      <dsp:nvSpPr>
        <dsp:cNvPr id="0" name=""/>
        <dsp:cNvSpPr/>
      </dsp:nvSpPr>
      <dsp:spPr>
        <a:xfrm>
          <a:off x="986140" y="1735276"/>
          <a:ext cx="4417013" cy="59344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3. Методическое обеспечение</a:t>
          </a:r>
          <a:endParaRPr lang="ru-RU" sz="1800" b="1" kern="1200" dirty="0"/>
        </a:p>
      </dsp:txBody>
      <dsp:txXfrm>
        <a:off x="986140" y="1735276"/>
        <a:ext cx="4417013" cy="593447"/>
      </dsp:txXfrm>
    </dsp:sp>
    <dsp:sp modelId="{AC4B7DFA-74F7-46FA-BC0C-F40AB03A375C}">
      <dsp:nvSpPr>
        <dsp:cNvPr id="0" name=""/>
        <dsp:cNvSpPr/>
      </dsp:nvSpPr>
      <dsp:spPr>
        <a:xfrm>
          <a:off x="986140" y="2477085"/>
          <a:ext cx="4417013" cy="59344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4. Кадровое обеспечение </a:t>
          </a:r>
          <a:endParaRPr lang="ru-RU" sz="1800" b="1" kern="1200" dirty="0"/>
        </a:p>
      </dsp:txBody>
      <dsp:txXfrm>
        <a:off x="986140" y="2477085"/>
        <a:ext cx="4417013" cy="593447"/>
      </dsp:txXfrm>
    </dsp:sp>
    <dsp:sp modelId="{D2CB4BA8-CF7D-43D5-8F9D-41B560B5F235}">
      <dsp:nvSpPr>
        <dsp:cNvPr id="0" name=""/>
        <dsp:cNvSpPr/>
      </dsp:nvSpPr>
      <dsp:spPr>
        <a:xfrm>
          <a:off x="986140" y="3218894"/>
          <a:ext cx="4417013" cy="59344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5. Информационное обеспечение</a:t>
          </a:r>
          <a:endParaRPr lang="ru-RU" sz="1800" b="1" kern="1200" dirty="0"/>
        </a:p>
      </dsp:txBody>
      <dsp:txXfrm>
        <a:off x="986140" y="3218894"/>
        <a:ext cx="4417013" cy="5934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1A1221-1BF0-467C-A482-78E163835FF7}" type="datetimeFigureOut">
              <a:rPr lang="ru-RU" smtClean="0"/>
              <a:t>01.12.2022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881A5B-999B-476D-BC5B-4C07248637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30550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881A5B-999B-476D-BC5B-4C07248637FB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20062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53F8D-3FCD-4A02-BE50-9ED22186E906}" type="datetimeFigureOut">
              <a:rPr lang="ru-RU" smtClean="0"/>
              <a:t>01.12.2022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B8E14-8FAB-40FD-BF5A-BF3E870455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60235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53F8D-3FCD-4A02-BE50-9ED22186E906}" type="datetimeFigureOut">
              <a:rPr lang="ru-RU" smtClean="0"/>
              <a:t>01.12.2022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B8E14-8FAB-40FD-BF5A-BF3E870455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05011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53F8D-3FCD-4A02-BE50-9ED22186E906}" type="datetimeFigureOut">
              <a:rPr lang="ru-RU" smtClean="0"/>
              <a:t>01.12.2022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B8E14-8FAB-40FD-BF5A-BF3E870455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19225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53F8D-3FCD-4A02-BE50-9ED22186E906}" type="datetimeFigureOut">
              <a:rPr lang="ru-RU" smtClean="0"/>
              <a:t>01.12.2022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B8E14-8FAB-40FD-BF5A-BF3E870455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6089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53F8D-3FCD-4A02-BE50-9ED22186E906}" type="datetimeFigureOut">
              <a:rPr lang="ru-RU" smtClean="0"/>
              <a:t>01.12.2022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B8E14-8FAB-40FD-BF5A-BF3E870455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8049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53F8D-3FCD-4A02-BE50-9ED22186E906}" type="datetimeFigureOut">
              <a:rPr lang="ru-RU" smtClean="0"/>
              <a:t>01.12.2022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B8E14-8FAB-40FD-BF5A-BF3E870455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51488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53F8D-3FCD-4A02-BE50-9ED22186E906}" type="datetimeFigureOut">
              <a:rPr lang="ru-RU" smtClean="0"/>
              <a:t>01.12.2022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B8E14-8FAB-40FD-BF5A-BF3E870455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9069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53F8D-3FCD-4A02-BE50-9ED22186E906}" type="datetimeFigureOut">
              <a:rPr lang="ru-RU" smtClean="0"/>
              <a:t>01.12.2022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B8E14-8FAB-40FD-BF5A-BF3E870455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87246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53F8D-3FCD-4A02-BE50-9ED22186E906}" type="datetimeFigureOut">
              <a:rPr lang="ru-RU" smtClean="0"/>
              <a:t>01.12.2022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B8E14-8FAB-40FD-BF5A-BF3E870455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80705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53F8D-3FCD-4A02-BE50-9ED22186E906}" type="datetimeFigureOut">
              <a:rPr lang="ru-RU" smtClean="0"/>
              <a:t>01.12.2022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B8E14-8FAB-40FD-BF5A-BF3E870455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5649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53F8D-3FCD-4A02-BE50-9ED22186E906}" type="datetimeFigureOut">
              <a:rPr lang="ru-RU" smtClean="0"/>
              <a:t>01.12.2022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B8E14-8FAB-40FD-BF5A-BF3E870455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513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553F8D-3FCD-4A02-BE50-9ED22186E906}" type="datetimeFigureOut">
              <a:rPr lang="ru-RU" smtClean="0"/>
              <a:t>01.12.2022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FB8E14-8FAB-40FD-BF5A-BF3E870455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6463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323528" y="1556792"/>
            <a:ext cx="8424936" cy="3888432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«Организационно-методическое и нормативно-правовое сопровождение введения обновлённого ФГОС ООО: от первых шагов к эффективной практике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algn="ctr"/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  <a:p>
            <a:pPr marL="5400000"/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Еловенко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Н.А., </a:t>
            </a:r>
          </a:p>
          <a:p>
            <a:pPr marL="5400000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методист, </a:t>
            </a:r>
          </a:p>
          <a:p>
            <a:pPr marL="5400000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учитель математики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3528" y="332656"/>
            <a:ext cx="8568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муниципальное общеобразовательное учреждение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«Лицей № 3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Тракторозаводского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района Волгограда»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7326" y="6277962"/>
            <a:ext cx="8568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Волгоград, 2022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37505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6753" y="391108"/>
            <a:ext cx="7860449" cy="35857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2266" y="1"/>
            <a:ext cx="1970489" cy="10921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4218" y="3896185"/>
            <a:ext cx="894227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00FF"/>
                </a:solidFill>
              </a:rPr>
              <a:t>ФГОС 2021: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sz="2000" b="1" dirty="0" smtClean="0">
                <a:solidFill>
                  <a:srgbClr val="0033CC"/>
                </a:solidFill>
              </a:rPr>
              <a:t>конкретизируют требования к результатам </a:t>
            </a:r>
            <a:r>
              <a:rPr lang="ru-RU" sz="2000" dirty="0"/>
              <a:t>освоения </a:t>
            </a:r>
            <a:r>
              <a:rPr lang="ru-RU" sz="2000" dirty="0" smtClean="0"/>
              <a:t>образовательных программ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sz="2000" dirty="0" smtClean="0"/>
              <a:t>устанавливают </a:t>
            </a:r>
            <a:r>
              <a:rPr lang="ru-RU" sz="2000" b="1" dirty="0">
                <a:solidFill>
                  <a:srgbClr val="0033CC"/>
                </a:solidFill>
              </a:rPr>
              <a:t>вариативность</a:t>
            </a:r>
            <a:r>
              <a:rPr lang="ru-RU" sz="2000" dirty="0"/>
              <a:t> образовательных </a:t>
            </a:r>
            <a:r>
              <a:rPr lang="ru-RU" sz="2000" dirty="0" smtClean="0"/>
              <a:t>программ</a:t>
            </a:r>
            <a:endParaRPr lang="ru-RU" sz="2000" dirty="0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25" y="1268760"/>
            <a:ext cx="1143000" cy="1104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36912"/>
            <a:ext cx="1228725" cy="1123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051720" y="5473707"/>
            <a:ext cx="1800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углубленное изучение учебных предметов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228184" y="5679139"/>
            <a:ext cx="233655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формирование функциональной </a:t>
            </a:r>
            <a:r>
              <a:rPr lang="ru-RU" dirty="0" smtClean="0"/>
              <a:t>грамотности</a:t>
            </a:r>
            <a:endParaRPr lang="ru-RU" dirty="0"/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1414" y="5322532"/>
            <a:ext cx="1396770" cy="1456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878" y="5319055"/>
            <a:ext cx="1399694" cy="1463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Скругленный прямоугольник 14"/>
          <p:cNvSpPr/>
          <p:nvPr/>
        </p:nvSpPr>
        <p:spPr>
          <a:xfrm>
            <a:off x="4680012" y="5281180"/>
            <a:ext cx="3487498" cy="1501579"/>
          </a:xfrm>
          <a:prstGeom prst="roundRect">
            <a:avLst/>
          </a:prstGeom>
          <a:noFill/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95236" y="5281180"/>
            <a:ext cx="3487498" cy="1501579"/>
          </a:xfrm>
          <a:prstGeom prst="roundRect">
            <a:avLst/>
          </a:prstGeom>
          <a:noFill/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4084422" y="5678026"/>
            <a:ext cx="43954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</a:rPr>
              <a:t>+</a:t>
            </a:r>
            <a:endParaRPr lang="ru-RU" sz="4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06594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50539555"/>
              </p:ext>
            </p:extLst>
          </p:nvPr>
        </p:nvGraphicFramePr>
        <p:xfrm>
          <a:off x="22956" y="116632"/>
          <a:ext cx="9121044" cy="22322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87506" y="13828"/>
            <a:ext cx="20594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800" b="1" dirty="0">
                <a:solidFill>
                  <a:srgbClr val="C00000"/>
                </a:solidFill>
              </a:rPr>
              <a:t>Август 2021 </a:t>
            </a:r>
          </a:p>
        </p:txBody>
      </p:sp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1317029376"/>
              </p:ext>
            </p:extLst>
          </p:nvPr>
        </p:nvGraphicFramePr>
        <p:xfrm>
          <a:off x="101558" y="2342396"/>
          <a:ext cx="5406546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2" name="Выноска 2 (граница и черта) 11"/>
          <p:cNvSpPr/>
          <p:nvPr/>
        </p:nvSpPr>
        <p:spPr>
          <a:xfrm>
            <a:off x="5868144" y="2055390"/>
            <a:ext cx="3135216" cy="720080"/>
          </a:xfrm>
          <a:prstGeom prst="accentBorderCallout2">
            <a:avLst>
              <a:gd name="adj1" fmla="val 18750"/>
              <a:gd name="adj2" fmla="val -3409"/>
              <a:gd name="adj3" fmla="val 18750"/>
              <a:gd name="adj4" fmla="val -10985"/>
              <a:gd name="adj5" fmla="val 112500"/>
              <a:gd name="adj6" fmla="val -22804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анализ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имеющихся ресурсов и материально-технической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базы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Выноска 2 (граница и черта) 12"/>
          <p:cNvSpPr/>
          <p:nvPr/>
        </p:nvSpPr>
        <p:spPr>
          <a:xfrm>
            <a:off x="5868144" y="2927870"/>
            <a:ext cx="3135216" cy="720080"/>
          </a:xfrm>
          <a:prstGeom prst="accentBorderCallout2">
            <a:avLst>
              <a:gd name="adj1" fmla="val 18750"/>
              <a:gd name="adj2" fmla="val -3409"/>
              <a:gd name="adj3" fmla="val 18750"/>
              <a:gd name="adj4" fmla="val -10985"/>
              <a:gd name="adj5" fmla="val 112500"/>
              <a:gd name="adj6" fmla="val -22804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оптимизация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нормативно-правовой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базы лицея,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соответствии с требованиями ФГОС</a:t>
            </a:r>
          </a:p>
        </p:txBody>
      </p:sp>
      <p:sp>
        <p:nvSpPr>
          <p:cNvPr id="14" name="Выноска 2 (граница и черта) 13"/>
          <p:cNvSpPr/>
          <p:nvPr/>
        </p:nvSpPr>
        <p:spPr>
          <a:xfrm>
            <a:off x="5874544" y="4077072"/>
            <a:ext cx="3135216" cy="720080"/>
          </a:xfrm>
          <a:prstGeom prst="accentBorderCallout2">
            <a:avLst>
              <a:gd name="adj1" fmla="val 45137"/>
              <a:gd name="adj2" fmla="val -3788"/>
              <a:gd name="adj3" fmla="val 45137"/>
              <a:gd name="adj4" fmla="val -12121"/>
              <a:gd name="adj5" fmla="val 46533"/>
              <a:gd name="adj6" fmla="val -2810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разработка </a:t>
            </a:r>
          </a:p>
          <a:p>
            <a:pPr algn="ctr"/>
            <a:r>
              <a:rPr lang="ru-RU" sz="1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программы </a:t>
            </a:r>
            <a:r>
              <a:rPr lang="ru-RU" sz="16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региональной инновационной площадки</a:t>
            </a:r>
          </a:p>
        </p:txBody>
      </p:sp>
      <p:sp>
        <p:nvSpPr>
          <p:cNvPr id="16" name="Выноска 2 (граница и черта) 15"/>
          <p:cNvSpPr/>
          <p:nvPr/>
        </p:nvSpPr>
        <p:spPr>
          <a:xfrm flipV="1">
            <a:off x="5868144" y="5949280"/>
            <a:ext cx="3135216" cy="720080"/>
          </a:xfrm>
          <a:prstGeom prst="accentBorderCallout2">
            <a:avLst>
              <a:gd name="adj1" fmla="val 18750"/>
              <a:gd name="adj2" fmla="val -3409"/>
              <a:gd name="adj3" fmla="val 18750"/>
              <a:gd name="adj4" fmla="val -10985"/>
              <a:gd name="adj5" fmla="val 112500"/>
              <a:gd name="adj6" fmla="val -22804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968716" y="5950184"/>
            <a:ext cx="293407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информирование с помощью сайта, информационных стендов, проведения родительских собраний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Выноска 2 (граница и черта) 18"/>
          <p:cNvSpPr/>
          <p:nvPr/>
        </p:nvSpPr>
        <p:spPr>
          <a:xfrm flipV="1">
            <a:off x="5850663" y="5040228"/>
            <a:ext cx="3135216" cy="720080"/>
          </a:xfrm>
          <a:prstGeom prst="accentBorderCallout2">
            <a:avLst>
              <a:gd name="adj1" fmla="val 18750"/>
              <a:gd name="adj2" fmla="val -3409"/>
              <a:gd name="adj3" fmla="val 18750"/>
              <a:gd name="adj4" fmla="val -10985"/>
              <a:gd name="adj5" fmla="val 112500"/>
              <a:gd name="adj6" fmla="val -22804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968715" y="5063061"/>
            <a:ext cx="294163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анализ кадрового обеспечения и диагностика образовательных потребностей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педработников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7978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733" y="345108"/>
            <a:ext cx="2300046" cy="23060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 descr="C:\Users\учитель\Desktop\Герб лицея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79" t="18978" r="16003" b="22526"/>
          <a:stretch/>
        </p:blipFill>
        <p:spPr bwMode="auto">
          <a:xfrm>
            <a:off x="179511" y="0"/>
            <a:ext cx="2568451" cy="273741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Двойная стрелка влево/вправо 1"/>
          <p:cNvSpPr/>
          <p:nvPr/>
        </p:nvSpPr>
        <p:spPr>
          <a:xfrm>
            <a:off x="3095835" y="730723"/>
            <a:ext cx="2952328" cy="1534822"/>
          </a:xfrm>
          <a:prstGeom prst="leftRight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углубленное изучение отдельных предметов</a:t>
            </a:r>
            <a:endParaRPr lang="ru-RU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5164106"/>
              </p:ext>
            </p:extLst>
          </p:nvPr>
        </p:nvGraphicFramePr>
        <p:xfrm>
          <a:off x="178549" y="3356992"/>
          <a:ext cx="8785938" cy="35642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5059"/>
                <a:gridCol w="3672408"/>
                <a:gridCol w="4248471"/>
              </a:tblGrid>
              <a:tr h="66247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физико-математические классы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химико-биологические  классы</a:t>
                      </a:r>
                      <a:endParaRPr lang="ru-RU" dirty="0"/>
                    </a:p>
                  </a:txBody>
                  <a:tcPr/>
                </a:tc>
              </a:tr>
              <a:tr h="662474">
                <a:tc>
                  <a:txBody>
                    <a:bodyPr/>
                    <a:lstStyle/>
                    <a:p>
                      <a:r>
                        <a:rPr lang="ru-RU" dirty="0" smtClean="0"/>
                        <a:t>5-6 классы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Математика   +1 ч</a:t>
                      </a:r>
                    </a:p>
                    <a:p>
                      <a:r>
                        <a:rPr lang="ru-RU" dirty="0" smtClean="0"/>
                        <a:t>Информатика (базовый </a:t>
                      </a:r>
                      <a:r>
                        <a:rPr lang="ru-RU" dirty="0" err="1" smtClean="0"/>
                        <a:t>ур</a:t>
                      </a:r>
                      <a:r>
                        <a:rPr lang="ru-RU" dirty="0" smtClean="0"/>
                        <a:t>.)  1 ч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Математика   +1 ч</a:t>
                      </a:r>
                    </a:p>
                    <a:p>
                      <a:r>
                        <a:rPr lang="ru-RU" dirty="0" smtClean="0"/>
                        <a:t>Биология        +1 ч (</a:t>
                      </a:r>
                      <a:r>
                        <a:rPr lang="ru-RU" dirty="0" err="1" smtClean="0"/>
                        <a:t>углуб.ур</a:t>
                      </a:r>
                      <a:r>
                        <a:rPr lang="ru-RU" dirty="0" smtClean="0"/>
                        <a:t>.)</a:t>
                      </a:r>
                      <a:endParaRPr lang="ru-RU" dirty="0"/>
                    </a:p>
                  </a:txBody>
                  <a:tcPr/>
                </a:tc>
              </a:tr>
              <a:tr h="662474">
                <a:tc>
                  <a:txBody>
                    <a:bodyPr/>
                    <a:lstStyle/>
                    <a:p>
                      <a:r>
                        <a:rPr lang="ru-RU" dirty="0" smtClean="0"/>
                        <a:t>7 класс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Математика   +2 ч (</a:t>
                      </a:r>
                      <a:r>
                        <a:rPr lang="ru-RU" dirty="0" err="1" smtClean="0"/>
                        <a:t>углуб.ур</a:t>
                      </a:r>
                      <a:r>
                        <a:rPr lang="ru-RU" dirty="0" smtClean="0"/>
                        <a:t>.)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Физика            +1 ч (</a:t>
                      </a:r>
                      <a:r>
                        <a:rPr lang="ru-RU" dirty="0" err="1" smtClean="0"/>
                        <a:t>углуб.ур</a:t>
                      </a:r>
                      <a:r>
                        <a:rPr lang="ru-RU" dirty="0" smtClean="0"/>
                        <a:t>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Математика   +2 ч (</a:t>
                      </a:r>
                      <a:r>
                        <a:rPr lang="ru-RU" dirty="0" err="1" smtClean="0"/>
                        <a:t>углуб.ур</a:t>
                      </a:r>
                      <a:r>
                        <a:rPr lang="ru-RU" dirty="0" smtClean="0"/>
                        <a:t>.)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Биология         +1 ч (</a:t>
                      </a:r>
                      <a:r>
                        <a:rPr lang="ru-RU" dirty="0" err="1" smtClean="0"/>
                        <a:t>углуб.ур</a:t>
                      </a:r>
                      <a:r>
                        <a:rPr lang="ru-RU" dirty="0" smtClean="0"/>
                        <a:t>.)</a:t>
                      </a:r>
                    </a:p>
                    <a:p>
                      <a:r>
                        <a:rPr lang="ru-RU" dirty="0" smtClean="0"/>
                        <a:t>Химия               1 ч (вводный курс)</a:t>
                      </a:r>
                      <a:endParaRPr lang="ru-RU" dirty="0"/>
                    </a:p>
                  </a:txBody>
                  <a:tcPr/>
                </a:tc>
              </a:tr>
              <a:tr h="662474">
                <a:tc>
                  <a:txBody>
                    <a:bodyPr/>
                    <a:lstStyle/>
                    <a:p>
                      <a:r>
                        <a:rPr lang="ru-RU" dirty="0" smtClean="0"/>
                        <a:t>8-9 классы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Математика   +2 ч (</a:t>
                      </a:r>
                      <a:r>
                        <a:rPr lang="ru-RU" dirty="0" err="1" smtClean="0"/>
                        <a:t>углуб.ур</a:t>
                      </a:r>
                      <a:r>
                        <a:rPr lang="ru-RU" dirty="0" smtClean="0"/>
                        <a:t>.)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Физика            +1 ч (</a:t>
                      </a:r>
                      <a:r>
                        <a:rPr lang="ru-RU" dirty="0" err="1" smtClean="0"/>
                        <a:t>углуб.ур</a:t>
                      </a:r>
                      <a:r>
                        <a:rPr lang="ru-RU" dirty="0" smtClean="0"/>
                        <a:t>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Математика   +1 ч (</a:t>
                      </a:r>
                      <a:r>
                        <a:rPr lang="ru-RU" dirty="0" err="1" smtClean="0"/>
                        <a:t>углуб.ур</a:t>
                      </a:r>
                      <a:r>
                        <a:rPr lang="ru-RU" dirty="0" smtClean="0"/>
                        <a:t>.)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Биология         +1 ч (</a:t>
                      </a:r>
                      <a:r>
                        <a:rPr lang="ru-RU" dirty="0" err="1" smtClean="0"/>
                        <a:t>углуб.ур</a:t>
                      </a:r>
                      <a:r>
                        <a:rPr lang="ru-RU" dirty="0" smtClean="0"/>
                        <a:t>.)</a:t>
                      </a:r>
                    </a:p>
                  </a:txBody>
                  <a:tcPr/>
                </a:tc>
              </a:tr>
              <a:tr h="66247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79511" y="2956302"/>
            <a:ext cx="87849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Варианты учебного плана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1815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395" y="332656"/>
            <a:ext cx="9146567" cy="6048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49720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70" y="404664"/>
            <a:ext cx="9114076" cy="6056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49419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функциональная грамотность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0" t="12182" b="11512"/>
          <a:stretch/>
        </p:blipFill>
        <p:spPr bwMode="auto">
          <a:xfrm>
            <a:off x="0" y="260648"/>
            <a:ext cx="9144000" cy="4011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15194" y="4581128"/>
            <a:ext cx="7632848" cy="215443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>
                <a:solidFill>
                  <a:srgbClr val="FF0000"/>
                </a:solidFill>
              </a:rPr>
              <a:t>Где взять время </a:t>
            </a:r>
            <a:endParaRPr lang="ru-RU" sz="54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4000" b="1" dirty="0" smtClean="0">
                <a:solidFill>
                  <a:srgbClr val="0070C0"/>
                </a:solidFill>
              </a:rPr>
              <a:t>на </a:t>
            </a:r>
            <a:r>
              <a:rPr lang="ru-RU" sz="4000" b="1" dirty="0">
                <a:solidFill>
                  <a:srgbClr val="0070C0"/>
                </a:solidFill>
              </a:rPr>
              <a:t>формирование </a:t>
            </a:r>
            <a:endParaRPr lang="ru-RU" sz="4000" b="1" dirty="0" smtClean="0">
              <a:solidFill>
                <a:srgbClr val="0070C0"/>
              </a:solidFill>
            </a:endParaRPr>
          </a:p>
          <a:p>
            <a:pPr algn="ctr"/>
            <a:r>
              <a:rPr lang="ru-RU" sz="4000" b="1" dirty="0" smtClean="0">
                <a:solidFill>
                  <a:srgbClr val="0070C0"/>
                </a:solidFill>
              </a:rPr>
              <a:t>ФГ </a:t>
            </a:r>
            <a:r>
              <a:rPr lang="ru-RU" sz="4000" b="1" dirty="0">
                <a:solidFill>
                  <a:srgbClr val="0070C0"/>
                </a:solidFill>
              </a:rPr>
              <a:t>и личностных качеств</a:t>
            </a:r>
            <a:r>
              <a:rPr lang="ru-RU" sz="4000" b="1" dirty="0">
                <a:solidFill>
                  <a:srgbClr val="FF0000"/>
                </a:solidFill>
              </a:rPr>
              <a:t>?</a:t>
            </a:r>
            <a:endParaRPr lang="ru-RU" sz="4000" b="1" cap="none" spc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3795351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599</TotalTime>
  <Words>254</Words>
  <Application>Microsoft Office PowerPoint</Application>
  <PresentationFormat>Экран (4:3)</PresentationFormat>
  <Paragraphs>56</Paragraphs>
  <Slides>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Натали</dc:creator>
  <cp:lastModifiedBy>Учитель</cp:lastModifiedBy>
  <cp:revision>25</cp:revision>
  <dcterms:created xsi:type="dcterms:W3CDTF">2022-11-27T14:59:57Z</dcterms:created>
  <dcterms:modified xsi:type="dcterms:W3CDTF">2022-12-01T09:57:01Z</dcterms:modified>
</cp:coreProperties>
</file>