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1334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9743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7560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8571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347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664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557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05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092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2743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2764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2B45-771C-4A79-885D-6E6951FB5885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CA148-FCD1-4FC2-944C-F17E5EF14B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491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" y="357188"/>
            <a:ext cx="8763000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10461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5000">
        <p14:doors dir="vert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40"/>
            <a:ext cx="7968769" cy="681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0839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5000">
        <p14:doors dir="vert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60" y="260648"/>
            <a:ext cx="9030563" cy="6073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0967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2530624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понедельник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1963"/>
            <a:ext cx="85344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9672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950" y="423863"/>
            <a:ext cx="84201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964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2530624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Вторник</a:t>
            </a: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096503" cy="564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3447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92045"/>
            <a:ext cx="9084809" cy="6233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2842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3" y="2996952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3" y="404813"/>
            <a:ext cx="848677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131840" y="9056"/>
            <a:ext cx="2530624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Среда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80203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938" y="452438"/>
            <a:ext cx="8620125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432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2364"/>
            <a:ext cx="8801280" cy="632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300192" y="126887"/>
            <a:ext cx="2530624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Четверг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79925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5121"/>
            <a:ext cx="8858250" cy="601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1543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5" y="528638"/>
            <a:ext cx="8591550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2530624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Пятница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27643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3" y="260648"/>
            <a:ext cx="9032351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091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1975"/>
            <a:ext cx="849630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2530624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Суббота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193995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9991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8265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138" y="414338"/>
            <a:ext cx="8467725" cy="602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059832" y="22503"/>
            <a:ext cx="2530624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Воскресенье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22710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47"/>
            <a:ext cx="8208912" cy="685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214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5000">
        <p14:doors dir="vert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838" y="633413"/>
            <a:ext cx="8696325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775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369" y="548680"/>
            <a:ext cx="900037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5517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125" y="595313"/>
            <a:ext cx="8667750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27595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425" y="590550"/>
            <a:ext cx="8439150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6833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561975"/>
            <a:ext cx="864870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0358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7688"/>
            <a:ext cx="8534400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059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63" y="628650"/>
            <a:ext cx="8524875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9879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138" y="557213"/>
            <a:ext cx="8467725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1366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" y="614363"/>
            <a:ext cx="8610600" cy="562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4076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3" y="552450"/>
            <a:ext cx="8601075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4062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647700"/>
            <a:ext cx="85725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5957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8" y="581025"/>
            <a:ext cx="8543925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8297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63" y="676275"/>
            <a:ext cx="8524875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962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63" y="595313"/>
            <a:ext cx="8524875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5392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</Words>
  <Application>Microsoft Office PowerPoint</Application>
  <PresentationFormat>Экран (4:3)</PresentationFormat>
  <Paragraphs>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понедельник</vt:lpstr>
      <vt:lpstr>Слайд 5</vt:lpstr>
      <vt:lpstr>Вторник</vt:lpstr>
      <vt:lpstr>Слайд 7</vt:lpstr>
      <vt:lpstr>Слайд 8</vt:lpstr>
      <vt:lpstr>Слайд 9</vt:lpstr>
      <vt:lpstr>Слайд 10</vt:lpstr>
      <vt:lpstr>Слайд 11</vt:lpstr>
      <vt:lpstr>Пятница</vt:lpstr>
      <vt:lpstr>Слайд 13</vt:lpstr>
      <vt:lpstr>Суббота</vt:lpstr>
      <vt:lpstr>Слайд 15</vt:lpstr>
      <vt:lpstr>Воскресенье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Evgeniy</dc:creator>
  <cp:lastModifiedBy>User04</cp:lastModifiedBy>
  <cp:revision>11</cp:revision>
  <dcterms:created xsi:type="dcterms:W3CDTF">2015-10-27T12:34:11Z</dcterms:created>
  <dcterms:modified xsi:type="dcterms:W3CDTF">2009-01-01T10:58:35Z</dcterms:modified>
</cp:coreProperties>
</file>