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307" r:id="rId2"/>
    <p:sldId id="294" r:id="rId3"/>
    <p:sldId id="300" r:id="rId4"/>
    <p:sldId id="297" r:id="rId5"/>
    <p:sldId id="284" r:id="rId6"/>
    <p:sldId id="298" r:id="rId7"/>
    <p:sldId id="299" r:id="rId8"/>
    <p:sldId id="301" r:id="rId9"/>
    <p:sldId id="292" r:id="rId10"/>
    <p:sldId id="302" r:id="rId11"/>
    <p:sldId id="303" r:id="rId12"/>
    <p:sldId id="304" r:id="rId13"/>
    <p:sldId id="288" r:id="rId14"/>
    <p:sldId id="305" r:id="rId15"/>
    <p:sldId id="291" r:id="rId16"/>
    <p:sldId id="289" r:id="rId17"/>
    <p:sldId id="260" r:id="rId18"/>
    <p:sldId id="306" r:id="rId19"/>
    <p:sldId id="286" r:id="rId20"/>
    <p:sldId id="287" r:id="rId21"/>
    <p:sldId id="270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97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8AA63-03FE-4CC1-9DD6-C3423A81793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08041-C3A8-455C-85B1-D43D21665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41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08041-C3A8-455C-85B1-D43D21665D1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929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36FF27FF-DF8E-4666-80B5-00C1C5DDDF56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D364E7AA-D847-4CBC-8D4C-ED2241B169F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874455"/>
            <a:ext cx="74888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Алексеевская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СШ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«Знай правила движения, как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таблицу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умножения»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Классный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час.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pPr algn="r"/>
            <a:r>
              <a:rPr lang="ru-RU" dirty="0"/>
              <a:t>                                                                              </a:t>
            </a:r>
            <a:r>
              <a:rPr lang="ru-RU" dirty="0" smtClean="0"/>
              <a:t>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разработала: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педагог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Козловцева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Т.А.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</a:t>
            </a:r>
          </a:p>
          <a:p>
            <a:r>
              <a:rPr lang="ru-RU" dirty="0"/>
              <a:t>                                                         </a:t>
            </a:r>
            <a:r>
              <a:rPr lang="ru-RU" dirty="0" smtClean="0"/>
              <a:t>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r>
              <a:rPr lang="ru-RU" dirty="0"/>
              <a:t>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382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52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59831" y="3140965"/>
            <a:ext cx="2664297" cy="1584175"/>
          </a:xfrm>
        </p:spPr>
        <p:txBody>
          <a:bodyPr>
            <a:noAutofit/>
          </a:bodyPr>
          <a:lstStyle/>
          <a:p>
            <a:endParaRPr lang="ru-RU" sz="11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15816" y="836712"/>
            <a:ext cx="367240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Наделение детей поведенческими навыками на дорогах и дальнейшим их применением.</a:t>
            </a:r>
          </a:p>
        </p:txBody>
      </p:sp>
    </p:spTree>
    <p:extLst>
      <p:ext uri="{BB962C8B-B14F-4D97-AF65-F5344CB8AC3E}">
        <p14:creationId xmlns:p14="http://schemas.microsoft.com/office/powerpoint/2010/main" val="112185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0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476672"/>
            <a:ext cx="691276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            Задачи: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Закрепить правила дорожного движения;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Воспитать дисциплинированность и внимательность;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Сформировать у детей целостное восприятие окружающей дорожной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7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4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1052736"/>
            <a:ext cx="763284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большому сожалению, в последнее время количество ДТП с участием детей вместо того, чтобы уменьшиться – увеличилось. Почему же это происходит? В основном потому, что дети не знают как правильно себя вести на дороге, они пугаются или теряются. А растерянность на дороге – может быть крайне опасной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346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14563" cy="208823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Какими необходимыми знаниями должен обладать ребенок?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Прежде всего: ребенок должен выходить из дома заранее, чтобы был запас времени. Тогда не придется спешить и бежать до пункта назначения, будет время для размеренного шага (что и должно стать привычкой).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66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6480720" cy="5832648"/>
          </a:xfrm>
        </p:spPr>
        <p:txBody>
          <a:bodyPr>
            <a:noAutofit/>
          </a:bodyPr>
          <a:lstStyle/>
          <a:p>
            <a:r>
              <a:rPr lang="ru-RU" sz="1100" dirty="0" smtClean="0"/>
              <a:t>Какими необходимыми знаниями должен обладать ребенок? </a:t>
            </a:r>
            <a:br>
              <a:rPr lang="ru-RU" sz="1100" dirty="0" smtClean="0"/>
            </a:br>
            <a:r>
              <a:rPr lang="ru-RU" sz="1100" dirty="0" smtClean="0"/>
              <a:t>Прежде всего: ребенок должен выходить из дома заранее, чтобы был запас времени. Тогда не придется спешить и бежать до пункта назначения, будет время для размеренного шага (что и должно стать привычкой).</a:t>
            </a:r>
            <a:br>
              <a:rPr lang="ru-RU" sz="1100" dirty="0" smtClean="0"/>
            </a:br>
            <a:endParaRPr lang="ru-RU" sz="1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" y="0"/>
            <a:ext cx="9126981" cy="685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980728"/>
            <a:ext cx="80648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Какими необходимыми знаниями должен обладать ребенок?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Прежде всего: ребенок должен выходить из дома заранее, чтобы был запас времени. Тогда не придется спешить и бежать до пункта назначения, будет время для размеренного шага (что и должно стать привычкой).</a:t>
            </a:r>
          </a:p>
        </p:txBody>
      </p:sp>
    </p:spTree>
    <p:extLst>
      <p:ext uri="{BB962C8B-B14F-4D97-AF65-F5344CB8AC3E}">
        <p14:creationId xmlns:p14="http://schemas.microsoft.com/office/powerpoint/2010/main" val="41166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83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Первый знак помогающий детям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4258"/>
            <a:ext cx="9144000" cy="56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443841"/>
            <a:ext cx="47525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Найдите знак перехода и сам пешеходный переход.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Зебра в Африке живет,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Полосата очень.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Воду пьет, траву жует,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Порезвиться хочет.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на улице у нас,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Здесь у перекрестка,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Точно зебра в самый раз –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Переход в полоску.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Свет зеленый лучик шлет,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тебе как мама.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Взяв за ручку, проведет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полоскам прямо.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424847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847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620688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Перед переходом дороги останавливаться и осматриваться вокруг.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Внимание – самое главное на дороге.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противоположной стороне Вы увидели автобус, не нужно спешить и бежать к нему!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Это может быть опасно!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Дорогу нельзя переходить в неположенных местах, даже если она пуста.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2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476672"/>
            <a:ext cx="73448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 в коем случае нельзя играть рядом с проезжей частью,  нельзя выбегать на дорогу –может сбить машина!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Способ безопасный самый: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Перейти дорогу с мамой.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Уж она не подведет ,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Нас за ручку доведет.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Но гораздо будет лучше,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Если нас она научит,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Как без бед и по уму,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Сделать это самому!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72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282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30" y="0"/>
            <a:ext cx="9285449" cy="684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484784"/>
            <a:ext cx="7776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Нельзя обходить работающий транспорт (например, автобус или машину) ни спереди, ни сзади. Машина может сдать назад, или поехать вперед. </a:t>
            </a:r>
          </a:p>
          <a:p>
            <a:r>
              <a:rPr lang="ru-RU" sz="3200" b="1" dirty="0" smtClean="0"/>
              <a:t>Вспоминаем цвета светофора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0603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82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740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110"/>
            <a:ext cx="9144000" cy="6777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17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23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1556792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Правила дорожного движения должен знать каждый человек. Они очень важны. Ведь эти правила помогают нам сохранить самое главное - ЖИЗНЬ!!!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8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98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Ссылки на страницы материалов сети Интернет: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412776"/>
            <a:ext cx="8363272" cy="471338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http://razvitiedetki.ru/znaki-dorozhnogo-dvizheniya-kak-obezopasit-rebenka-na-doroge.html#more-731 </a:t>
            </a:r>
          </a:p>
          <a:p>
            <a:r>
              <a:rPr lang="ru-RU" dirty="0" smtClean="0"/>
              <a:t>http://yandex.ru/images/search?text=%D0%B4%D0%BE%D1%80%D0%BE%D0%B6%D0%BD%D0%BE%D0%B5%20%D0%B4%D0%B2%D0%B8%D0%B6%D0%B5%D0%BD%D0%B8%D0%B5&amp;uinfo=sw-1024-sh-768-ww-1024-wh-610-pd-1-wp-4x3_1024x768yandex.ru/images/ </a:t>
            </a:r>
          </a:p>
          <a:p>
            <a:r>
              <a:rPr lang="ru-RU" dirty="0" smtClean="0"/>
              <a:t>http://yandex.ru/images/search?text=%D0%B7%D0%BD%D0%B0%D0%B0%D0%BA%D0%B8%20%D0%B4%D0%BE%D1%80%D0%BE%D0%B6%D0%BD%D0%BE%D0%B5%20%D0%B4%D0%B2%D0%B8%D0%B6%D0%B5%D0%BD%D0%B8%D0%B5&amp;uinfo=sw-1024-sh-768-ww-1007-wh-610-pd-1-wp-4x3_1024x768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9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17" y="169865"/>
            <a:ext cx="8195231" cy="412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12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149</TotalTime>
  <Words>448</Words>
  <Application>Microsoft Office PowerPoint</Application>
  <PresentationFormat>Экран (4:3)</PresentationFormat>
  <Paragraphs>70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Какими необходимыми знаниями должен обладать ребенок?  Прежде всего: ребенок должен выходить из дома заранее, чтобы был запас времени. Тогда не придется спешить и бежать до пункта назначения, будет время для размеренного шага (что и должно стать привычкой).</vt:lpstr>
      <vt:lpstr>Какими необходимыми знаниями должен обладать ребенок?  Прежде всего: ребенок должен выходить из дома заранее, чтобы был запас времени. Тогда не придется спешить и бежать до пункта назначения, будет время для размеренного шага (что и должно стать привычкой). </vt:lpstr>
      <vt:lpstr>Презентация PowerPoint</vt:lpstr>
      <vt:lpstr>Первый знак помогающий детям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Ссылки на страницы материалов сети Интернет: </vt:lpstr>
      <vt:lpstr>Презентация PowerPoint</vt:lpstr>
    </vt:vector>
  </TitlesOfParts>
  <Company>МОУ Алексеевская СОШ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Максимова </dc:creator>
  <cp:lastModifiedBy>User</cp:lastModifiedBy>
  <cp:revision>16</cp:revision>
  <dcterms:created xsi:type="dcterms:W3CDTF">2018-03-08T07:46:06Z</dcterms:created>
  <dcterms:modified xsi:type="dcterms:W3CDTF">2023-02-13T10:56:26Z</dcterms:modified>
</cp:coreProperties>
</file>