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57" r:id="rId4"/>
    <p:sldId id="277" r:id="rId5"/>
    <p:sldId id="259" r:id="rId6"/>
    <p:sldId id="260" r:id="rId7"/>
    <p:sldId id="282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0" r:id="rId18"/>
    <p:sldId id="271" r:id="rId19"/>
    <p:sldId id="272" r:id="rId20"/>
    <p:sldId id="28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54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4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69B4B2-35AD-4903-8499-B984BB8143D4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103E7E-F6F6-4A54-AE09-2DC562E4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54000">
    <p:zoom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User\Desktop\&#1089;&#1090;&#1072;&#1083;&#1080;&#1085;&#1075;&#1088;&#1072;&#1076;\&#1087;&#1077;&#1089;&#1085;&#1103;%20&#1042;&#1086;&#1081;&#1085;&#1072;_mp3cut.foxcom.su_2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89;&#1090;&#1072;&#1083;&#1080;&#1085;&#1075;&#1088;&#1072;&#1076;\&#1073;&#1086;&#1084;%201.mp3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89;&#1090;&#1072;&#1083;&#1080;&#1085;&#1075;&#1088;&#1072;&#1076;\&#1073;&#1086;&#1084;2.mp3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C:\Users\User\Desktop\&#1089;&#1090;&#1072;&#1083;&#1080;&#1085;&#1075;&#1088;&#1072;&#1076;\&#1073;&#1086;&#1081;_2mp3cut.foxcom.su_.mp3" TargetMode="External"/><Relationship Id="rId1" Type="http://schemas.openxmlformats.org/officeDocument/2006/relationships/audio" Target="file:///C:\Users\User\Desktop\&#1089;&#1090;&#1072;&#1083;&#1080;&#1085;&#1075;&#1088;&#1072;&#1076;\&#1073;&#1086;&#1081;.mp3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esktop\&#1089;&#1090;&#1072;&#1083;&#1080;&#1085;&#1075;&#1088;&#1072;&#1076;\-&#1075;&#1086;&#1088;&#1103;&#1095;&#1080;&#1081;%20&#1089;&#1085;&#1077;&#1075;.mp3" TargetMode="Externa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esktop\&#1089;&#1090;&#1072;&#1083;&#1080;&#1085;&#1075;&#1088;&#1072;&#1076;\&#1055;&#1086;&#1082;&#1083;&#1086;&#1085;&#1080;&#1084;&#1089;&#1103;%20&#1074;&#1077;&#1083;&#1080;&#1082;&#1080;&#1084;%20&#1090;&#1077;&#1084;%20&#1075;&#1086;&#1076;&#1072;&#1084;_2mp3cut.foxcom.su__mp3cut.foxcom.su_.mp3" TargetMode="Externa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esktop\&#1089;&#1090;&#1072;&#1083;&#1080;&#1085;&#1075;&#1088;&#1072;&#1076;\&#1084;&#1080;&#1085;&#1091;&#1090;&#1072;%20&#1084;&#1086;&#1083;&#1095;..mp3" TargetMode="Externa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57166"/>
            <a:ext cx="8229600" cy="185738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+mn-lt"/>
              </a:rPr>
              <a:t>Сталинградская битва 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6116" y="4572008"/>
            <a:ext cx="5715040" cy="2000264"/>
          </a:xfrm>
        </p:spPr>
        <p:txBody>
          <a:bodyPr anchor="b">
            <a:normAutofit lnSpcReduction="10000"/>
          </a:bodyPr>
          <a:lstStyle/>
          <a:p>
            <a:pPr algn="just"/>
            <a:r>
              <a:rPr lang="ru-RU" dirty="0" smtClean="0"/>
              <a:t>                   Выполнила </a:t>
            </a:r>
          </a:p>
          <a:p>
            <a:pPr algn="just"/>
            <a:r>
              <a:rPr lang="ru-RU" dirty="0" smtClean="0"/>
              <a:t>                   воспитатель </a:t>
            </a:r>
          </a:p>
          <a:p>
            <a:pPr algn="just"/>
            <a:r>
              <a:rPr lang="ru-RU" dirty="0" smtClean="0"/>
              <a:t>                   МКДОУ №10 «</a:t>
            </a:r>
            <a:r>
              <a:rPr lang="ru-RU" dirty="0" err="1" smtClean="0"/>
              <a:t>Ивушка</a:t>
            </a:r>
            <a:r>
              <a:rPr lang="ru-RU" dirty="0" smtClean="0"/>
              <a:t>» </a:t>
            </a:r>
          </a:p>
          <a:p>
            <a:pPr algn="just"/>
            <a:r>
              <a:rPr lang="ru-RU" dirty="0" smtClean="0"/>
              <a:t>                   Гурова Н.В</a:t>
            </a:r>
            <a:endParaRPr lang="ru-RU" dirty="0"/>
          </a:p>
        </p:txBody>
      </p:sp>
      <p:pic>
        <p:nvPicPr>
          <p:cNvPr id="20482" name="Picture 2" descr="Советские танки Т-34 у площади Павших борцов в Сталинград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4714908" cy="4429156"/>
          </a:xfrm>
          <a:prstGeom prst="rect">
            <a:avLst/>
          </a:prstGeom>
          <a:noFill/>
        </p:spPr>
      </p:pic>
      <p:pic>
        <p:nvPicPr>
          <p:cNvPr id="20484" name="Picture 4" descr="Советский солдат с красным знаменем над площадью Павших Борцов в Сталинград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285992"/>
            <a:ext cx="3929090" cy="239075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1.nnm.me/d/8/0/c/d/dc02e00bdfb66eed8923d91b34c.jpg"/>
          <p:cNvPicPr>
            <a:picLocks noChangeAspect="1" noChangeArrowheads="1"/>
          </p:cNvPicPr>
          <p:nvPr/>
        </p:nvPicPr>
        <p:blipFill>
          <a:blip r:embed="rId2"/>
          <a:srcRect b="12791"/>
          <a:stretch>
            <a:fillRect/>
          </a:stretch>
        </p:blipFill>
        <p:spPr bwMode="auto">
          <a:xfrm>
            <a:off x="214282" y="785794"/>
            <a:ext cx="8643998" cy="571504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857224" y="0"/>
            <a:ext cx="82867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нашу землю пришла война</a:t>
            </a:r>
            <a:endParaRPr kumimoji="0" lang="ru-RU" sz="40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0002-002-Vstavaj-strana-ogromnaja-Vstavaj-na-smertnyj-boj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песня Война_mp3cut.foxcom.su_2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8215338" y="592933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 advTm="4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Фашистские самолеты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Picture 4" descr="Воздушные эскадры Рихтгофена обрушились на Сталинград. 23 августа 1942 го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142984"/>
            <a:ext cx="857253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бом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072462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+mn-lt"/>
              </a:rPr>
              <a:t>Сталинград и Волга в огне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C:\Users\User\Desktop\3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928670"/>
            <a:ext cx="8715436" cy="5715040"/>
          </a:xfrm>
          <a:prstGeom prst="rect">
            <a:avLst/>
          </a:prstGeom>
          <a:noFill/>
        </p:spPr>
      </p:pic>
      <p:pic>
        <p:nvPicPr>
          <p:cNvPr id="7" name="бом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072462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+mn-lt"/>
              </a:rPr>
              <a:t>Город в огне </a:t>
            </a:r>
            <a:endParaRPr lang="ru-RU" sz="4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2844" y="1524000"/>
            <a:ext cx="3322669" cy="46021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dirty="0" smtClean="0"/>
              <a:t>От рожденья земля</a:t>
            </a:r>
          </a:p>
          <a:p>
            <a:pPr>
              <a:defRPr/>
            </a:pPr>
            <a:r>
              <a:rPr lang="ru-RU" sz="2800" dirty="0" smtClean="0"/>
              <a:t>Не видала ни осады, ни битвы такой.</a:t>
            </a:r>
          </a:p>
          <a:p>
            <a:pPr>
              <a:defRPr/>
            </a:pPr>
            <a:r>
              <a:rPr lang="ru-RU" sz="2800" dirty="0" smtClean="0"/>
              <a:t>Содрогалась земля, и краснели поля</a:t>
            </a:r>
          </a:p>
          <a:p>
            <a:pPr>
              <a:defRPr/>
            </a:pPr>
            <a:r>
              <a:rPr lang="ru-RU" sz="2800" dirty="0" smtClean="0"/>
              <a:t>Всё пылало над Волгой рекой.</a:t>
            </a:r>
          </a:p>
          <a:p>
            <a:endParaRPr lang="ru-RU" dirty="0"/>
          </a:p>
        </p:txBody>
      </p:sp>
      <p:pic>
        <p:nvPicPr>
          <p:cNvPr id="5" name="Содержимое 4" descr="london-5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57554" y="285728"/>
            <a:ext cx="5572163" cy="6215106"/>
          </a:xfrm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tatic1.repo.aif.ru/1/13/507332/52bcab4b3edb1551868753ab89d135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715436" cy="571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00100" y="142852"/>
            <a:ext cx="7858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Ожесточенные бои за каждый дом</a:t>
            </a:r>
            <a:endParaRPr lang="ru-RU" sz="3200" b="1" dirty="0"/>
          </a:p>
        </p:txBody>
      </p:sp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698648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64399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43042" y="142852"/>
            <a:ext cx="6000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Б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ои за каждый клочок  земли  </a:t>
            </a:r>
            <a:endParaRPr lang="ru-RU" sz="3200" b="1" dirty="0"/>
          </a:p>
        </p:txBody>
      </p:sp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214290"/>
            <a:ext cx="5857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-Раскаленный, стальной здесь свирепствовал ад.</a:t>
            </a:r>
          </a:p>
          <a:p>
            <a:pPr algn="just" eaLnBrk="0" hangingPunct="0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Но стоял как утес, советский солдат.</a:t>
            </a:r>
          </a:p>
          <a:p>
            <a:pPr algn="just" eaLnBrk="0" hangingPunct="0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 приказ: « Умереть! Но ни шагу назад!</a:t>
            </a:r>
          </a:p>
          <a:p>
            <a:pPr algn="just" eaLnBrk="0" hangingPunct="0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Хоть сто раз умереть, но не сдать Сталинград</a:t>
            </a:r>
            <a:endParaRPr lang="ru-RU" dirty="0"/>
          </a:p>
        </p:txBody>
      </p:sp>
      <p:pic>
        <p:nvPicPr>
          <p:cNvPr id="4" name="Picture 2" descr="http://img.rg.ru/i/gallery/761028fd/3cc082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428750"/>
            <a:ext cx="8643937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Рисунок 6" descr="volgograd28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9" r="559"/>
          <a:stretch>
            <a:fillRect/>
          </a:stretch>
        </p:blipFill>
        <p:spPr>
          <a:xfrm>
            <a:off x="357158" y="1071546"/>
            <a:ext cx="8501122" cy="550072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00232" y="714356"/>
            <a:ext cx="5629275" cy="642937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>
                <a:solidFill>
                  <a:srgbClr val="002060"/>
                </a:solidFill>
                <a:cs typeface="Times New Roman" pitchFamily="18" charset="0"/>
              </a:rPr>
              <a:t>бывшая мельница и  «Дом Павлова».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2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14480" y="214290"/>
            <a:ext cx="5486400" cy="35719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  <a:latin typeface="+mn-lt"/>
              </a:rPr>
              <a:t>Место упорных боев </a:t>
            </a:r>
            <a:endParaRPr lang="ru-RU" sz="2800" dirty="0">
              <a:latin typeface="+mn-lt"/>
            </a:endParaRPr>
          </a:p>
        </p:txBody>
      </p:sp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9849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Пятьдесят восемь дней и ночей 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1071546"/>
            <a:ext cx="3294065" cy="5429288"/>
          </a:xfrm>
        </p:spPr>
        <p:txBody>
          <a:bodyPr>
            <a:noAutofit/>
          </a:bodyPr>
          <a:lstStyle/>
          <a:p>
            <a:r>
              <a:rPr lang="ru-RU" sz="1800" dirty="0" smtClean="0">
                <a:cs typeface="Times New Roman" pitchFamily="18" charset="0"/>
              </a:rPr>
              <a:t>Наши разведчики под командованием сержанта Павлова смогли отбить дом у фашистов. Мужественно обороняли этот дом гвардейцы. Неприступной крепостью сделали этот дом несколько солдат.</a:t>
            </a:r>
          </a:p>
          <a:p>
            <a:r>
              <a:rPr lang="ru-RU" sz="1800" dirty="0" smtClean="0">
                <a:cs typeface="Times New Roman" pitchFamily="18" charset="0"/>
              </a:rPr>
              <a:t>Их было всего двадцать, не хватало оружия, еды и воды.</a:t>
            </a:r>
          </a:p>
          <a:p>
            <a:r>
              <a:rPr lang="ru-RU" sz="1800" dirty="0" smtClean="0">
                <a:cs typeface="Times New Roman" pitchFamily="18" charset="0"/>
              </a:rPr>
              <a:t>Пятьдесят восемь дней и ночей защищали этот дом рубеж советские солдаты, отбивая атаки врага. На дом сыпались мины, снаряды. Немцам казалось, что ничего живого там уже не могло остаться, но наши солдаты выстояли.</a:t>
            </a:r>
          </a:p>
          <a:p>
            <a:endParaRPr lang="ru-RU" sz="2400" dirty="0"/>
          </a:p>
        </p:txBody>
      </p:sp>
      <p:pic>
        <p:nvPicPr>
          <p:cNvPr id="5" name="Содержимое 6" descr="4ccc74b8de4eac193896e697bcc61f28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5050" y="285728"/>
            <a:ext cx="542610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002060"/>
                </a:solidFill>
                <a:latin typeface="+mn-lt"/>
              </a:rPr>
              <a:t>Мамаев курган стал центром этого смертного победного боя.</a:t>
            </a:r>
            <a:endParaRPr lang="ru-RU" dirty="0">
              <a:latin typeface="+mn-lt"/>
            </a:endParaRPr>
          </a:p>
        </p:txBody>
      </p:sp>
      <p:pic>
        <p:nvPicPr>
          <p:cNvPr id="4" name="бо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358082" y="5643578"/>
            <a:ext cx="304800" cy="304800"/>
          </a:xfrm>
          <a:prstGeom prst="rect">
            <a:avLst/>
          </a:prstGeom>
        </p:spPr>
      </p:pic>
      <p:pic>
        <p:nvPicPr>
          <p:cNvPr id="9218" name="Picture 2" descr="http://geography.su/books/item/f00/s00/z0000035/pic/0000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571613"/>
            <a:ext cx="8643998" cy="4929221"/>
          </a:xfrm>
          <a:prstGeom prst="rect">
            <a:avLst/>
          </a:prstGeom>
          <a:noFill/>
        </p:spPr>
      </p:pic>
      <p:pic>
        <p:nvPicPr>
          <p:cNvPr id="8" name="бой_2mp3cut.foxcom.su_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8001024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002060"/>
                </a:solidFill>
                <a:latin typeface="+mn-lt"/>
              </a:rPr>
              <a:t>За Волгой для  нас земли нет.</a:t>
            </a:r>
            <a:endParaRPr lang="ru-RU" sz="4400" dirty="0">
              <a:latin typeface="+mn-lt"/>
            </a:endParaRPr>
          </a:p>
        </p:txBody>
      </p:sp>
      <p:pic>
        <p:nvPicPr>
          <p:cNvPr id="3" name="Picture 2" descr="http://go32.ru/uploads/posts/2013-01/1359456668_ubilei-st-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928670"/>
            <a:ext cx="8715375" cy="571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214290"/>
            <a:ext cx="94179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«Враг будет разбит, победа будет за нами»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  <p:pic>
        <p:nvPicPr>
          <p:cNvPr id="7170" name="Picture 2" descr="Советские солдаты атакуют позиции противника в районе Сталингра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572560" cy="567213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Солдаты любили петь и танцевать, ведь музыка придавала  уверенности в победе.</a:t>
            </a:r>
            <a:endParaRPr lang="ru-RU" sz="2800" dirty="0"/>
          </a:p>
        </p:txBody>
      </p:sp>
      <p:pic>
        <p:nvPicPr>
          <p:cNvPr id="6146" name="Picture 2" descr="Советские бойцы слушают игру гармониста под Сталинградо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4500594" cy="5072098"/>
          </a:xfrm>
          <a:prstGeom prst="rect">
            <a:avLst/>
          </a:prstGeom>
          <a:noFill/>
        </p:spPr>
      </p:pic>
      <p:pic>
        <p:nvPicPr>
          <p:cNvPr id="6148" name="Picture 4" descr="Советские солдаты и командиры у танка Т-34 слушают играющего на баяне танкис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500174"/>
            <a:ext cx="4071966" cy="5057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history.sgu.ru/img/x1-0_1_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2853"/>
            <a:ext cx="8715375" cy="650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-горячий сне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143900" y="5715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8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2 февраля радостная и долгожданная победа </a:t>
            </a:r>
            <a:endParaRPr lang="ru-RU" dirty="0"/>
          </a:p>
        </p:txBody>
      </p:sp>
      <p:pic>
        <p:nvPicPr>
          <p:cNvPr id="3" name="Содержимое 6" descr="0_ae6dc_4899500d_XX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750" y="1428750"/>
            <a:ext cx="8358188" cy="5214938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0"/>
            <a:ext cx="5143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Над городом славным,</a:t>
            </a:r>
            <a:br>
              <a:rPr lang="ru-RU" dirty="0"/>
            </a:br>
            <a:r>
              <a:rPr lang="ru-RU" dirty="0"/>
              <a:t>Над  Волгой широкой, </a:t>
            </a:r>
            <a:br>
              <a:rPr lang="ru-RU" dirty="0"/>
            </a:br>
            <a:r>
              <a:rPr lang="ru-RU" dirty="0"/>
              <a:t>Где грозно промчался войны ураган,</a:t>
            </a:r>
            <a:br>
              <a:rPr lang="ru-RU" dirty="0"/>
            </a:br>
            <a:r>
              <a:rPr lang="ru-RU" dirty="0"/>
              <a:t>Стоит нерушимый и виден далеко.</a:t>
            </a:r>
            <a:br>
              <a:rPr lang="ru-RU" dirty="0"/>
            </a:br>
            <a:r>
              <a:rPr lang="ru-RU" dirty="0"/>
              <a:t>Израненный в битве Мамаев курган.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3" name="Picture 2" descr="http://img.liveinternet.ru/images/attach/3/7437/7437196_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878687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Поклонимся великим тем годам_2mp3cut.foxcom.su__mp3cut.foxcom.su_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143900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14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olodranec.ru/gallery/album/archive/7733/IMG_96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857256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минута молч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929586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5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200024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+mn-lt"/>
              </a:rPr>
              <a:t>Подвиг Защитников Сталинграда бессмертен!!!</a:t>
            </a:r>
            <a:br>
              <a:rPr lang="ru-RU" dirty="0" smtClean="0">
                <a:solidFill>
                  <a:srgbClr val="002060"/>
                </a:solidFill>
                <a:latin typeface="+mn-lt"/>
              </a:rPr>
            </a:br>
            <a:r>
              <a:rPr lang="ru-RU" dirty="0" smtClean="0">
                <a:solidFill>
                  <a:srgbClr val="002060"/>
                </a:solidFill>
                <a:latin typeface="+mn-lt"/>
              </a:rPr>
              <a:t>Вечная им Слава!!!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39938" name="Picture 2" descr="http://set-travel.com/media/k2/items/cache/9f6d22dec5a20bcdd01cd84e98637764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8715436" cy="464347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1|3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294</TotalTime>
  <Words>251</Words>
  <Application>Microsoft Office PowerPoint</Application>
  <PresentationFormat>Экран (4:3)</PresentationFormat>
  <Paragraphs>32</Paragraphs>
  <Slides>20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Сталинградская битва </vt:lpstr>
      <vt:lpstr>Слайд 2</vt:lpstr>
      <vt:lpstr>Слайд 3</vt:lpstr>
      <vt:lpstr>Фашистские самолеты</vt:lpstr>
      <vt:lpstr>Сталинград и Волга в огне</vt:lpstr>
      <vt:lpstr>Город в огне </vt:lpstr>
      <vt:lpstr>Слайд 7</vt:lpstr>
      <vt:lpstr>Слайд 8</vt:lpstr>
      <vt:lpstr>Слайд 9</vt:lpstr>
      <vt:lpstr>Место упорных боев </vt:lpstr>
      <vt:lpstr>Пятьдесят восемь дней и ночей </vt:lpstr>
      <vt:lpstr>Мамаев курган стал центром этого смертного победного боя.</vt:lpstr>
      <vt:lpstr>За Волгой для  нас земли нет.</vt:lpstr>
      <vt:lpstr>Слайд 14</vt:lpstr>
      <vt:lpstr>Солдаты любили петь и танцевать, ведь музыка придавала  уверенности в победе.</vt:lpstr>
      <vt:lpstr>Слайд 16</vt:lpstr>
      <vt:lpstr>2 февраля радостная и долгожданная победа </vt:lpstr>
      <vt:lpstr>Слайд 18</vt:lpstr>
      <vt:lpstr>Слайд 19</vt:lpstr>
      <vt:lpstr>Подвиг Защитников Сталинграда бессмертен!!! Вечная им Слава!!!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31</cp:revision>
  <dcterms:created xsi:type="dcterms:W3CDTF">2016-01-30T19:48:36Z</dcterms:created>
  <dcterms:modified xsi:type="dcterms:W3CDTF">2016-02-16T07:12:32Z</dcterms:modified>
</cp:coreProperties>
</file>