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media/image9.jpeg" ContentType="image/jpeg"/>
  <Override PartName="/ppt/media/image11.jpeg" ContentType="image/jpeg"/>
  <Override PartName="/ppt/media/image13.jpeg" ContentType="image/jpeg"/>
  <Override PartName="/ppt/media/image17.jpeg" ContentType="image/jpeg"/>
  <Override PartName="/ppt/media/image16.jpeg" ContentType="image/jpeg"/>
  <Override PartName="/ppt/media/image15.jpeg" ContentType="image/jpeg"/>
  <Override PartName="/ppt/media/image14.jpeg" ContentType="image/jpeg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8.jpeg" ContentType="image/jpeg"/>
  <Override PartName="/ppt/media/image10.jpeg" ContentType="image/jpeg"/>
  <Override PartName="/ppt/media/image6.jpeg" ContentType="image/jpeg"/>
  <Override PartName="/ppt/media/image7.jpeg" ContentType="image/jpeg"/>
  <Override PartName="/ppt/media/image12.jpeg" ContentType="image/jpe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A119938A-7F11-4F98-B991-46164726DA09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5.5.22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AF7794A-AF1A-4C29-B980-FDC860C306DA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5A067B8-5DD1-4737-B1EE-B25357569D63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5.5.22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08CE302-F55E-447E-B81B-2C023765C697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2" descr="C:\Users\Сергей\Desktop\173370060.jpg"/>
          <p:cNvPicPr/>
          <p:nvPr/>
        </p:nvPicPr>
        <p:blipFill>
          <a:blip r:embed="rId1"/>
          <a:stretch/>
        </p:blipFill>
        <p:spPr>
          <a:xfrm>
            <a:off x="428760" y="500040"/>
            <a:ext cx="8143560" cy="459180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1008000" y="5572080"/>
            <a:ext cx="6264000" cy="109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6600" spc="-1" strike="noStrike">
                <a:solidFill>
                  <a:srgbClr val="ff0000"/>
                </a:solidFill>
                <a:latin typeface="Calibri"/>
              </a:rPr>
              <a:t>1941-1945</a:t>
            </a:r>
            <a:endParaRPr b="0" lang="ru-RU" sz="6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2" descr="C:\Users\Сергей\Desktop\url.jpg"/>
          <p:cNvPicPr/>
          <p:nvPr/>
        </p:nvPicPr>
        <p:blipFill>
          <a:blip r:embed="rId1"/>
          <a:stretch/>
        </p:blipFill>
        <p:spPr>
          <a:xfrm>
            <a:off x="1000080" y="1143000"/>
            <a:ext cx="6396480" cy="4256640"/>
          </a:xfrm>
          <a:prstGeom prst="rect">
            <a:avLst/>
          </a:prstGeom>
          <a:ln>
            <a:noFill/>
          </a:ln>
        </p:spPr>
      </p:pic>
      <p:sp>
        <p:nvSpPr>
          <p:cNvPr id="85" name="CustomShape 1"/>
          <p:cNvSpPr/>
          <p:nvPr/>
        </p:nvSpPr>
        <p:spPr>
          <a:xfrm>
            <a:off x="0" y="0"/>
            <a:ext cx="9143640" cy="173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3600" spc="-1" strike="noStrike">
                <a:solidFill>
                  <a:srgbClr val="ff0000"/>
                </a:solidFill>
                <a:latin typeface="Calibri"/>
              </a:rPr>
              <a:t>22 июня 1941 года началась героическая оборона Брестской крепости 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357120" y="5411520"/>
            <a:ext cx="814356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ff0000"/>
                </a:solidFill>
                <a:latin typeface="Calibri"/>
              </a:rPr>
              <a:t>1965 год крепости присвоено звание «Крепость – герой»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9" name="Picture 5" descr=""/>
          <p:cNvPicPr/>
          <p:nvPr/>
        </p:nvPicPr>
        <p:blipFill>
          <a:blip r:embed="rId1"/>
          <a:stretch/>
        </p:blipFill>
        <p:spPr>
          <a:xfrm>
            <a:off x="1143000" y="857160"/>
            <a:ext cx="6357600" cy="485748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2" descr=""/>
          <p:cNvPicPr/>
          <p:nvPr/>
        </p:nvPicPr>
        <p:blipFill>
          <a:blip r:embed="rId1"/>
          <a:stretch/>
        </p:blipFill>
        <p:spPr>
          <a:xfrm>
            <a:off x="1807920" y="500040"/>
            <a:ext cx="5692680" cy="478584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2" descr="F:\улицы города.jpg"/>
          <p:cNvPicPr/>
          <p:nvPr/>
        </p:nvPicPr>
        <p:blipFill>
          <a:blip r:embed="rId1"/>
          <a:srcRect l="25780" t="32294" r="3126" b="4168"/>
          <a:stretch/>
        </p:blipFill>
        <p:spPr>
          <a:xfrm>
            <a:off x="2643120" y="2286000"/>
            <a:ext cx="6500520" cy="4357440"/>
          </a:xfrm>
          <a:prstGeom prst="rect">
            <a:avLst/>
          </a:prstGeom>
          <a:ln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0" y="142920"/>
            <a:ext cx="9000000" cy="20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ff0000"/>
                </a:solidFill>
                <a:latin typeface="Calibri"/>
              </a:rPr>
              <a:t>Без воды, без тепла, без света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ff0000"/>
                </a:solidFill>
                <a:latin typeface="Calibri"/>
              </a:rPr>
              <a:t>День похож на черную ночь.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ff0000"/>
                </a:solidFill>
                <a:latin typeface="Calibri"/>
              </a:rPr>
              <a:t>Может, в мире силы нету,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ff0000"/>
                </a:solidFill>
                <a:latin typeface="Calibri"/>
              </a:rPr>
              <a:t>Чтобы всё это превозмочь. 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0" y="2305800"/>
            <a:ext cx="2857320" cy="392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ff0000"/>
                </a:solidFill>
                <a:latin typeface="Calibri"/>
              </a:rPr>
              <a:t>8 сентября 1941 началась блокада . Продолжалась 900 дней. Умерло около 1 млн. человек.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5" name="Picture 2" descr=""/>
          <p:cNvPicPr/>
          <p:nvPr/>
        </p:nvPicPr>
        <p:blipFill>
          <a:blip r:embed="rId1"/>
          <a:stretch/>
        </p:blipFill>
        <p:spPr>
          <a:xfrm>
            <a:off x="1071360" y="1357200"/>
            <a:ext cx="7000560" cy="476856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2" descr="C:\Users\Сергей\Desktop\1359777045_stalingrad_ruins_1942.609m7kqit5csok044ow4sgsk0.ejcuplo1l0oo0sk8c40s8osc4.th.jpeg"/>
          <p:cNvPicPr/>
          <p:nvPr/>
        </p:nvPicPr>
        <p:blipFill>
          <a:blip r:embed="rId1"/>
          <a:stretch/>
        </p:blipFill>
        <p:spPr>
          <a:xfrm>
            <a:off x="928800" y="0"/>
            <a:ext cx="7143480" cy="5303880"/>
          </a:xfrm>
          <a:prstGeom prst="rect">
            <a:avLst/>
          </a:prstGeom>
          <a:ln>
            <a:noFill/>
          </a:ln>
        </p:spPr>
      </p:pic>
      <p:sp>
        <p:nvSpPr>
          <p:cNvPr id="97" name="CustomShape 1"/>
          <p:cNvSpPr/>
          <p:nvPr/>
        </p:nvSpPr>
        <p:spPr>
          <a:xfrm>
            <a:off x="360000" y="5904000"/>
            <a:ext cx="871200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ff0000"/>
                </a:solidFill>
                <a:latin typeface="Calibri"/>
              </a:rPr>
              <a:t>17 июля 1942- 2февраля 1943 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1928880" y="5500800"/>
            <a:ext cx="521460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ff0000"/>
                </a:solidFill>
                <a:latin typeface="Calibri"/>
              </a:rPr>
              <a:t>Сталинградская битва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 descr=""/>
          <p:cNvPicPr/>
          <p:nvPr/>
        </p:nvPicPr>
        <p:blipFill>
          <a:blip r:embed="rId1"/>
          <a:stretch/>
        </p:blipFill>
        <p:spPr>
          <a:xfrm>
            <a:off x="785880" y="357120"/>
            <a:ext cx="3714480" cy="2928600"/>
          </a:xfrm>
          <a:prstGeom prst="rect">
            <a:avLst/>
          </a:prstGeom>
          <a:ln w="9360">
            <a:noFill/>
          </a:ln>
        </p:spPr>
      </p:pic>
      <p:pic>
        <p:nvPicPr>
          <p:cNvPr id="100" name="Picture 3" descr=""/>
          <p:cNvPicPr/>
          <p:nvPr/>
        </p:nvPicPr>
        <p:blipFill>
          <a:blip r:embed="rId2"/>
          <a:stretch/>
        </p:blipFill>
        <p:spPr>
          <a:xfrm>
            <a:off x="4714920" y="2428920"/>
            <a:ext cx="3928680" cy="364284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2" descr="C:\Users\Сергей\Desktop\817.jpg"/>
          <p:cNvPicPr/>
          <p:nvPr/>
        </p:nvPicPr>
        <p:blipFill>
          <a:blip r:embed="rId1"/>
          <a:stretch/>
        </p:blipFill>
        <p:spPr>
          <a:xfrm>
            <a:off x="0" y="0"/>
            <a:ext cx="4868640" cy="6857640"/>
          </a:xfrm>
          <a:prstGeom prst="rect">
            <a:avLst/>
          </a:prstGeom>
          <a:ln>
            <a:noFill/>
          </a:ln>
        </p:spPr>
      </p:pic>
      <p:sp>
        <p:nvSpPr>
          <p:cNvPr id="102" name="CustomShape 1"/>
          <p:cNvSpPr/>
          <p:nvPr/>
        </p:nvSpPr>
        <p:spPr>
          <a:xfrm>
            <a:off x="5143680" y="1714320"/>
            <a:ext cx="3571560" cy="313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Курская битва  5 июля-</a:t>
            </a:r>
            <a:endParaRPr b="0" lang="ru-RU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23 августа </a:t>
            </a:r>
            <a:endParaRPr b="0" lang="ru-RU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1943 года </a:t>
            </a:r>
            <a:endParaRPr b="0" lang="ru-RU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2" descr="C:\Users\Сергей\Desktop\images.jpg"/>
          <p:cNvPicPr/>
          <p:nvPr/>
        </p:nvPicPr>
        <p:blipFill>
          <a:blip r:embed="rId1"/>
          <a:stretch/>
        </p:blipFill>
        <p:spPr>
          <a:xfrm>
            <a:off x="1071360" y="0"/>
            <a:ext cx="7218360" cy="4785840"/>
          </a:xfrm>
          <a:prstGeom prst="rect">
            <a:avLst/>
          </a:prstGeom>
          <a:ln>
            <a:noFill/>
          </a:ln>
        </p:spPr>
      </p:pic>
      <p:sp>
        <p:nvSpPr>
          <p:cNvPr id="104" name="CustomShape 1"/>
          <p:cNvSpPr/>
          <p:nvPr/>
        </p:nvSpPr>
        <p:spPr>
          <a:xfrm>
            <a:off x="0" y="4786200"/>
            <a:ext cx="9143640" cy="20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ff0000"/>
                </a:solidFill>
                <a:latin typeface="Calibri"/>
              </a:rPr>
              <a:t>Долгожданный миг 30 апреля 1945 года над Рейхстагом Михаил Егоров и Мелитон Кантирия  водрузили знамя Победы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ПОБЕДИТЕЛИ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6" name="Picture 2" descr=""/>
          <p:cNvPicPr/>
          <p:nvPr/>
        </p:nvPicPr>
        <p:blipFill>
          <a:blip r:embed="rId1"/>
          <a:stretch/>
        </p:blipFill>
        <p:spPr>
          <a:xfrm>
            <a:off x="285840" y="1428840"/>
            <a:ext cx="4357440" cy="2999880"/>
          </a:xfrm>
          <a:prstGeom prst="rect">
            <a:avLst/>
          </a:prstGeom>
          <a:ln w="9360">
            <a:noFill/>
          </a:ln>
        </p:spPr>
      </p:pic>
      <p:pic>
        <p:nvPicPr>
          <p:cNvPr id="107" name="Picture 3" descr=""/>
          <p:cNvPicPr/>
          <p:nvPr/>
        </p:nvPicPr>
        <p:blipFill>
          <a:blip r:embed="rId2"/>
          <a:stretch/>
        </p:blipFill>
        <p:spPr>
          <a:xfrm>
            <a:off x="4643280" y="2857320"/>
            <a:ext cx="4357440" cy="314280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2" descr="C:\Users\Сергей\Desktop\249016287.jpg"/>
          <p:cNvPicPr/>
          <p:nvPr/>
        </p:nvPicPr>
        <p:blipFill>
          <a:blip r:embed="rId1"/>
          <a:stretch/>
        </p:blipFill>
        <p:spPr>
          <a:xfrm>
            <a:off x="642960" y="0"/>
            <a:ext cx="7071840" cy="4971600"/>
          </a:xfrm>
          <a:prstGeom prst="rect">
            <a:avLst/>
          </a:prstGeom>
          <a:ln>
            <a:noFill/>
          </a:ln>
        </p:spPr>
      </p:pic>
      <p:sp>
        <p:nvSpPr>
          <p:cNvPr id="109" name="CustomShape 1"/>
          <p:cNvSpPr/>
          <p:nvPr/>
        </p:nvSpPr>
        <p:spPr>
          <a:xfrm>
            <a:off x="0" y="4919040"/>
            <a:ext cx="9143640" cy="191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Парад Победы состоялся 24 июня 1945 года командовал парадом К.К.Рокосовский</a:t>
            </a:r>
            <a:endParaRPr b="0" lang="ru-RU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0" y="0"/>
            <a:ext cx="9143640" cy="801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0d0d0d"/>
                </a:solidFill>
                <a:latin typeface="Calibri"/>
              </a:rPr>
              <a:t>В Российской Федерации установили дни воинской славы :</a:t>
            </a:r>
            <a:r>
              <a:rPr b="0" lang="en-US" sz="4000" spc="-1" strike="noStrike">
                <a:solidFill>
                  <a:srgbClr val="ff0000"/>
                </a:solidFill>
                <a:latin typeface="Calibri"/>
              </a:rPr>
              <a:t> </a:t>
            </a: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7 ноября </a:t>
            </a:r>
            <a:r>
              <a:rPr b="0" lang="ru-RU" sz="4000" spc="-1" strike="noStrike">
                <a:solidFill>
                  <a:srgbClr val="0d0d0d"/>
                </a:solidFill>
                <a:latin typeface="Calibri"/>
              </a:rPr>
              <a:t>– день проведения военного парада на Красной площади ;</a:t>
            </a: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 5 декабря </a:t>
            </a:r>
            <a:r>
              <a:rPr b="0" lang="ru-RU" sz="4000" spc="-1" strike="noStrike">
                <a:solidFill>
                  <a:srgbClr val="0d0d0d"/>
                </a:solidFill>
                <a:latin typeface="Calibri"/>
              </a:rPr>
              <a:t>– начало контрнаступления советских войск под Москвой ; </a:t>
            </a: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2 февраля </a:t>
            </a:r>
            <a:r>
              <a:rPr b="0" lang="ru-RU" sz="4000" spc="-1" strike="noStrike">
                <a:solidFill>
                  <a:srgbClr val="0d0d0d"/>
                </a:solidFill>
                <a:latin typeface="Calibri"/>
              </a:rPr>
              <a:t>– разгром фашистов  в Сталинградской битве ; </a:t>
            </a: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23 августа </a:t>
            </a:r>
            <a:r>
              <a:rPr b="0" lang="ru-RU" sz="4000" spc="-1" strike="noStrike">
                <a:solidFill>
                  <a:srgbClr val="0d0d0d"/>
                </a:solidFill>
                <a:latin typeface="Calibri"/>
              </a:rPr>
              <a:t>- разгром фашистов в Курской битве ; </a:t>
            </a: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27 января</a:t>
            </a:r>
            <a:r>
              <a:rPr b="0" lang="ru-RU" sz="4000" spc="-1" strike="noStrike">
                <a:solidFill>
                  <a:srgbClr val="0d0d0d"/>
                </a:solidFill>
                <a:latin typeface="Calibri"/>
              </a:rPr>
              <a:t> – снятие блокады Ленинграда ; </a:t>
            </a: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9 мая </a:t>
            </a:r>
            <a:r>
              <a:rPr b="0" lang="ru-RU" sz="4000" spc="-1" strike="noStrike">
                <a:solidFill>
                  <a:srgbClr val="0d0d0d"/>
                </a:solidFill>
                <a:latin typeface="Calibri"/>
              </a:rPr>
              <a:t>-</a:t>
            </a:r>
            <a:r>
              <a:rPr b="0" lang="ru-RU" sz="4000" spc="-1" strike="noStrike">
                <a:solidFill>
                  <a:srgbClr val="ff0000"/>
                </a:solidFill>
                <a:latin typeface="Calibri"/>
              </a:rPr>
              <a:t> </a:t>
            </a:r>
            <a:r>
              <a:rPr b="0" lang="ru-RU" sz="4000" spc="-1" strike="noStrike">
                <a:solidFill>
                  <a:srgbClr val="0d0d0d"/>
                </a:solidFill>
                <a:latin typeface="Calibri"/>
              </a:rPr>
              <a:t>День Победы </a:t>
            </a:r>
            <a:endParaRPr b="0" lang="ru-RU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2" descr=""/>
          <p:cNvPicPr/>
          <p:nvPr/>
        </p:nvPicPr>
        <p:blipFill>
          <a:blip r:embed="rId1"/>
          <a:stretch/>
        </p:blipFill>
        <p:spPr>
          <a:xfrm>
            <a:off x="1928880" y="428760"/>
            <a:ext cx="5714640" cy="571464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Application>LibreOffice/6.4.7.2$Linux_X86_64 LibreOffice_project/40$Build-2</Application>
  <Words>165</Words>
  <Paragraphs>17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2015-04-20T10:02:56Z</dcterms:created>
  <dc:creator>Сергей</dc:creator>
  <dc:description/>
  <dc:language>ru-RU</dc:language>
  <cp:lastModifiedBy/>
  <dcterms:modified xsi:type="dcterms:W3CDTF">2022-05-05T19:19:41Z</dcterms:modified>
  <cp:revision>19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14</vt:i4>
  </property>
</Properties>
</file>