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304" r:id="rId3"/>
    <p:sldId id="305" r:id="rId4"/>
    <p:sldId id="306" r:id="rId5"/>
    <p:sldId id="309" r:id="rId6"/>
    <p:sldId id="310" r:id="rId7"/>
    <p:sldId id="311" r:id="rId8"/>
    <p:sldId id="312" r:id="rId9"/>
    <p:sldId id="313" r:id="rId10"/>
    <p:sldId id="316" r:id="rId11"/>
    <p:sldId id="317" r:id="rId12"/>
    <p:sldId id="318" r:id="rId13"/>
    <p:sldId id="319" r:id="rId14"/>
    <p:sldId id="320" r:id="rId15"/>
    <p:sldId id="321" r:id="rId16"/>
    <p:sldId id="314" r:id="rId17"/>
    <p:sldId id="315" r:id="rId18"/>
    <p:sldId id="322" r:id="rId19"/>
    <p:sldId id="323" r:id="rId20"/>
    <p:sldId id="324" r:id="rId21"/>
    <p:sldId id="325" r:id="rId22"/>
    <p:sldId id="326" r:id="rId23"/>
    <p:sldId id="308" r:id="rId24"/>
    <p:sldId id="327" r:id="rId25"/>
    <p:sldId id="328" r:id="rId26"/>
    <p:sldId id="329" r:id="rId27"/>
    <p:sldId id="330" r:id="rId28"/>
    <p:sldId id="331" r:id="rId29"/>
    <p:sldId id="332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94" autoAdjust="0"/>
    <p:restoredTop sz="94660"/>
  </p:normalViewPr>
  <p:slideViewPr>
    <p:cSldViewPr>
      <p:cViewPr varScale="1">
        <p:scale>
          <a:sx n="83" d="100"/>
          <a:sy n="83" d="100"/>
        </p:scale>
        <p:origin x="-144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8058F-F054-4DEF-A478-0B76E1957FAA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FC606-E984-4016-B65E-CCA73F6B71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5157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6056" y="5852426"/>
            <a:ext cx="3960438" cy="550912"/>
          </a:xfrm>
        </p:spPr>
        <p:txBody>
          <a:bodyPr>
            <a:normAutofit/>
          </a:bodyPr>
          <a:lstStyle/>
          <a:p>
            <a:pPr algn="r"/>
            <a:endParaRPr lang="ru-RU" sz="28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-21882" y="79921"/>
            <a:ext cx="9252519" cy="128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на тему «Великий царь Петр 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"/>
          <a:stretch/>
        </p:blipFill>
        <p:spPr bwMode="auto">
          <a:xfrm>
            <a:off x="1555907" y="1484784"/>
            <a:ext cx="5923663" cy="432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79912" y="648866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г.</a:t>
            </a:r>
            <a:endParaRPr lang="ru-RU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200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700" spd="med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841617"/>
            <a:ext cx="3864109" cy="579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60032" y="1723636"/>
            <a:ext cx="361764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нашей большой и красивой стране жил интересный человек  - царь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любил Россию и много сделал для нее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Отец  Петра  рано умер, и воспитывала его мать. Когда Пётр  был маленьким, то ему всё хотелось знать и понимать. Он любил учиться и трудиться.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5816" y="150137"/>
            <a:ext cx="5049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Детство Петра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6835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8483" y="97129"/>
            <a:ext cx="6883017" cy="883599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игрушки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5520355"/>
            <a:ext cx="7200800" cy="11075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Петру исполнился год, ему сделали деревянного коня на колесиках. Вырезал его из липы , а затем коня обтянули жеребячьей шкурой...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980728"/>
            <a:ext cx="4176464" cy="45365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91966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0580" y="0"/>
            <a:ext cx="7283152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Потешная карета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45224"/>
            <a:ext cx="7931224" cy="1224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Оружейной палате московского Кремля до сих пор хранится «потешная» карета, которую сделали Петру, когда ему исполнилось два года.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764704"/>
            <a:ext cx="4536504" cy="4513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78637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3764" y="14001"/>
            <a:ext cx="6768752" cy="79208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Потешное войско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5138823"/>
            <a:ext cx="7715200" cy="15779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в свободное время Петр, любил играть  в солдатиков. У него было много друзей богатых, и бедных  и все они играли вместе и дружно. Он учил ребят маршировать,  строить игрушечные крепости и штурмом брать их. Такое его детское войско все называли «потешное войско».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908720"/>
            <a:ext cx="5328592" cy="4230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53915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500"/>
            <a:ext cx="7725544" cy="90872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Забота о России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0032" y="1292408"/>
            <a:ext cx="3600400" cy="48769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Пётр стал царём, Россия была страной, где люди жили очень бедно. Не было даже школ. Петру хотелось, что – бы в его стране люди жили хорошо. Чтобы торговать с другими, странами нашей стране нужен был флот, а его не было.  И задумал царь Пётр построить свои корабли, свой флот. Петр 1 отправился он за границу, учится корабельному делу. Вернувшись создал первый русский флот, который стал одним из сильнейших  флотов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5100" y="1052736"/>
            <a:ext cx="3744416" cy="5356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83571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5121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Ботик «Святой Николай»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76056" y="1448780"/>
            <a:ext cx="3456384" cy="4248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Ботик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-лодка под парусом, длиной  6 метров и шириной   2 метра, изготовленный  из дерева. Первым владельцем ботика был дед Петра, Михаил Фёдорович. Он планировал использовать ботик как образец для постройки аналогичных судов . Его назвали «Святой Николай» использовался ботик  для катания по реке.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24744"/>
            <a:ext cx="4003343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78907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9810" y="188640"/>
            <a:ext cx="7355160" cy="706090"/>
          </a:xfrm>
        </p:spPr>
        <p:txBody>
          <a:bodyPr>
            <a:noAutofit/>
          </a:bodyPr>
          <a:lstStyle/>
          <a:p>
            <a:r>
              <a:rPr lang="ru-RU" dirty="0"/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Ботик Петра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766003"/>
            <a:ext cx="8147248" cy="6873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- первый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корабль, на котором молодой царь изучал морское дело.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7008" y="1052736"/>
            <a:ext cx="5112568" cy="458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00807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815" y="69273"/>
            <a:ext cx="6768752" cy="69269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Дедушка «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Русского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флота»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021288"/>
            <a:ext cx="8219256" cy="720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Ботик прозвали «Дедушка русского флота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бережно хранится в музее.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908720"/>
            <a:ext cx="3298108" cy="4956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88436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Первый  корабль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Петра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384" y="5112691"/>
            <a:ext cx="8003232" cy="14126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Предестинация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корабль русского военно-морского флота.  Строительством  руководил Пётр I. Царь Пётр в простой одежде вместе с простым народом, строгал да пилил , обучаясь корабельному ремеслу. На корабле было 58 пушек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4927" y="1085559"/>
            <a:ext cx="5919508" cy="3939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93738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356" y="116632"/>
            <a:ext cx="8291264" cy="92211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Корабли времен Петра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5776" y="6281936"/>
            <a:ext cx="3953722" cy="576064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Фрегат «Святой апостол Павел»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6715959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5238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5673005"/>
            <a:ext cx="7593229" cy="7803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1703 г. был заложен первый военный корабль Балтийского флота — фрегат «Штандарт»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3181" y="589709"/>
            <a:ext cx="6552728" cy="491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5636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8885" y="116632"/>
            <a:ext cx="6690791" cy="926976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Город Святого Петра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5085184"/>
            <a:ext cx="7848872" cy="151216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торговли с другими странами очень подходило Балтийское море, но  не было больших городов. Вот тогда и решил царь Пётр построить на берегу Балтийского моря город.  Город возводился поспешно. Назвал этот город именем Святого Петра – Петербург, а позже стали называть Санкт-Петербург. Санкт - означает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святой.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4813" y="1052736"/>
            <a:ext cx="6908664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52738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229200"/>
            <a:ext cx="8325182" cy="121026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получился очень красивым. Санкт-Петербург был основан в 1703 году Петром Первым. Сегодня город считается одним из самых красивых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мире.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несет имя святых апостолов Петра и Павла. Здесь много  памятников  культуры, музеи, дворцы, парки и каналы.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79"/>
            <a:ext cx="8071935" cy="4543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2240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859216" cy="929564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Первый храм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 -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Петербурга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45224"/>
            <a:ext cx="8424936" cy="10081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Собор был заложен в честь святых Петра и Павла  29 июня 1703 года и стал первой церковью Петербурга. По преданию, Петр I сам определил место для будущего храма.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913625"/>
            <a:ext cx="525910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50134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9022" y="122071"/>
            <a:ext cx="7025954" cy="855712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Петергофа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8375" y="5733256"/>
            <a:ext cx="8147248" cy="7920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Неподалеку от Петербурга расположен город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Петергоф. Место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него выбрал сам Петр I.  Работы по возведению Петергофа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велись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980728"/>
            <a:ext cx="4737436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43882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083425" cy="620688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Петергоф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6859" y="5733256"/>
            <a:ext cx="8219256" cy="97338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августе 1725 года состоялось его торжественное открытие  Петергофа. Здесь много красивых дворцов и сказочных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фонтанов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Многое сделал Пётр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России.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36712"/>
            <a:ext cx="6937727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43485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2385"/>
            <a:ext cx="5544616" cy="746363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6227882"/>
            <a:ext cx="8291264" cy="754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Такая профессия, как медсестра, появилась в России благодаря Петру I. 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935003"/>
            <a:ext cx="4032448" cy="5247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08969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5398" y="0"/>
            <a:ext cx="7211144" cy="922114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Академия наук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589240"/>
            <a:ext cx="8496944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Любимым творением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Петра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была Академия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ней был  первый российский университет в Санкт-Петербурге, а при университете - гимназия.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7470788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07827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Ордена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Петра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8376" y="5296759"/>
            <a:ext cx="8219256" cy="137260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орден Российской империи — орден Святого апостола Андрея Первозванного был учреждён царём Петром I в 1698 году «в воздаяние и награждение одним за верность, храбрость и разные нам и отечеству оказанные заслуги».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"/>
          <a:stretch/>
        </p:blipFill>
        <p:spPr bwMode="auto">
          <a:xfrm>
            <a:off x="2195736" y="1061864"/>
            <a:ext cx="4474399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1793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700" spd="med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6443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Награды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Петра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895501"/>
            <a:ext cx="8363272" cy="9689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наградой, учреждённой Петром I стал женский «Орден Святой Великомученицы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Екатерины»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0"/>
          <a:stretch/>
        </p:blipFill>
        <p:spPr bwMode="auto">
          <a:xfrm>
            <a:off x="2411760" y="901258"/>
            <a:ext cx="3960440" cy="4994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5750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700" spd="med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6624736" cy="792088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Награды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Петра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651154"/>
            <a:ext cx="8363272" cy="1184995"/>
          </a:xfrm>
        </p:spPr>
        <p:txBody>
          <a:bodyPr>
            <a:norm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орден Российской империи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«Орден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святого Александра Невского» Это исключительная военная награда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980728"/>
            <a:ext cx="4752528" cy="4844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84626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6480720" cy="836712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Новый  год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704" y="5612874"/>
            <a:ext cx="8579296" cy="1227898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Петре год стал начинаться с 1 января, и на Новый год при Петре впервые стали наряжать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елки. Он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увидел эту традицию во время поездки за границу. По приезду он решил ввести понравившийся обычай и в России, издав указ от 20 декабря 1699 года «О праздновании Нового года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836712"/>
            <a:ext cx="3760713" cy="4676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33521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923112" cy="778098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Фейерверки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45224"/>
            <a:ext cx="8147248" cy="968971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Петр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 на празднование нового года  запускал первые фейерверки, а затем приказал праздновать так же воинские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7488832" cy="3922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82048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Азбука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Петра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3852" y="5661248"/>
            <a:ext cx="7931224" cy="75294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Кстати, именно Петру мы обязаны введением гражданской азбуки, которой пользуемся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сейчас.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доработал русский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алфавит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7559" y="1092308"/>
            <a:ext cx="586381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49961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3140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Газеты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085184"/>
            <a:ext cx="8291264" cy="16561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Петре впервые стали выпускать газеты13 января в 1703 году в России благодаря указу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Петра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была создана первая в российской истории газета «Ведомости о военных и иных делах, достойных знания и памяти, случившихся в Московском государстве и во иных окрестных странах»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7292479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9871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780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Вилка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085184"/>
            <a:ext cx="8291264" cy="13681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Пётр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внёс огромный вклад в распространение вилки в России. Он носил столовые приборы с собой, в том числе и вилку. Кстати в русском языке слово «вилка»  называли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вильцами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или «рогатиной». Русские крестьяне считали заморский прибор неудобным .</a:t>
            </a:r>
          </a:p>
          <a:p>
            <a:endParaRPr lang="ru-RU" sz="2000" dirty="0"/>
          </a:p>
          <a:p>
            <a:endParaRPr lang="ru-RU" sz="2000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19986"/>
            <a:ext cx="6883321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24233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1"/>
            <a:ext cx="8229600" cy="1143000"/>
          </a:xfrm>
        </p:spPr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Коньки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085184"/>
            <a:ext cx="8075240" cy="13681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Коньки в России появились благодаря Петру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же придумал оригинальный способ крепления лезвий 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сапогам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Изгиб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конька обычно украшали изображением лошадиной головы. Отсюда и название «коньки».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59631"/>
            <a:ext cx="8338365" cy="3321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83559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499176" cy="850106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Салфетки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157192"/>
            <a:ext cx="8686800" cy="17008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ввел  обычай вытираться после обеда салфеткой  В 1729 году в книге по этикету было указано, как следует использовать столовые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салфетки.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«Для вытирания губ, рта и пальцев, если они испачканы жиром, для вытирания ножа перед разрезанием хлеба, для очистки ложки и вилки после использования. 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052736"/>
            <a:ext cx="5846763" cy="394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9808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211144" cy="706090"/>
          </a:xfrm>
        </p:spPr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Фарфор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262945"/>
            <a:ext cx="8363272" cy="111298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1717 году Пётр I, совершая  визит в Саксонию, получил в подарок от правителя Августа II коллекцию статуэток из фарфора Мейсенского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завода.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момента у царя возникла идея к развитию керамической промышленности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0728"/>
            <a:ext cx="6828227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37223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4870" y="0"/>
            <a:ext cx="5842992" cy="850106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юльпаны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044186"/>
            <a:ext cx="8352928" cy="17008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Луковицы тюльпанов появились в России только в 1702 году, Пётр I, посетив Голландию, был очарован растущими в дворцовых садах, цветами. Петр стал уделять особое внимание украшению дворцовых садов цветами. Луковицы стоили дорого, поэтому вплоть до 19 века тюльпаны выращивались только в садах состоятельных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764704"/>
            <a:ext cx="4549292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64658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4753" y="188640"/>
            <a:ext cx="6419056" cy="778098"/>
          </a:xfrm>
        </p:spPr>
        <p:txBody>
          <a:bodyPr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Картошка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301208"/>
            <a:ext cx="8075240" cy="13666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Петре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  в России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появилась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картошка. В Россию этот корнеплод царь привёз из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Нидерландов.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 времена картофель считался диковинным блюдом, скорее даже десертом, так как ели его с сахаром, а не с солью.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6458824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42984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3204" y="277238"/>
            <a:ext cx="6131024" cy="86409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Кофе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5661248"/>
            <a:ext cx="7848872" cy="9087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Кофе появился в России благодаря Петру I.  Этот напиток иностранный  полюбили и в России.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96752"/>
            <a:ext cx="5937250" cy="427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55973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8476" y="260648"/>
            <a:ext cx="5842992" cy="63408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Шоколад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5229200"/>
            <a:ext cx="7355160" cy="1329011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производства шоколадных конфет в России начинается в 1680-х годах.  Шоколад, появился в Российской империи после путешествий Петра Первого в Европу. Шоколад того времени был жидким и весьма дорогим удовольствием, а потому пили его только во дворце.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24744"/>
            <a:ext cx="5976664" cy="3984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45496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-16443"/>
            <a:ext cx="6120680" cy="86409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Мандарины и апельсины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5589240"/>
            <a:ext cx="6192688" cy="6809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узнала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мандаринах благодаря Петру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052736"/>
            <a:ext cx="5675386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85084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375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Петру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4949" y="5373216"/>
            <a:ext cx="8303515" cy="12570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Медный всадник - самый известный памятник Петру 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 в благодарность и в память о царе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Петре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Считается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символом Санкт-Петербурга.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98565"/>
            <a:ext cx="5832647" cy="3888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88988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476672"/>
            <a:ext cx="8229600" cy="15407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 smtClean="0"/>
              <a:t>Спасибо за внимание!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xmlns="" val="818429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</TotalTime>
  <Words>1256</Words>
  <Application>Microsoft Office PowerPoint</Application>
  <PresentationFormat>Экран (4:3)</PresentationFormat>
  <Paragraphs>74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Слайд 1</vt:lpstr>
      <vt:lpstr>Слайд 2</vt:lpstr>
      <vt:lpstr>Первые игрушки</vt:lpstr>
      <vt:lpstr>Потешная карета</vt:lpstr>
      <vt:lpstr>Потешное войско</vt:lpstr>
      <vt:lpstr>Забота о России</vt:lpstr>
      <vt:lpstr> Ботик «Святой Николай»</vt:lpstr>
      <vt:lpstr> Ботик Петра I</vt:lpstr>
      <vt:lpstr> Дедушка «Русского флота»</vt:lpstr>
      <vt:lpstr> Первый  корабль Петра I</vt:lpstr>
      <vt:lpstr>Корабли времен Петра I</vt:lpstr>
      <vt:lpstr>Слайд 12</vt:lpstr>
      <vt:lpstr> Город Святого Петра</vt:lpstr>
      <vt:lpstr>Слайд 14</vt:lpstr>
      <vt:lpstr> Первый храм Санкт - Петербурга</vt:lpstr>
      <vt:lpstr> История Петергофа</vt:lpstr>
      <vt:lpstr>Петергоф</vt:lpstr>
      <vt:lpstr>Медицина</vt:lpstr>
      <vt:lpstr>Академия наук</vt:lpstr>
      <vt:lpstr>Ордена Петра I </vt:lpstr>
      <vt:lpstr> Награды Петра I</vt:lpstr>
      <vt:lpstr> Награды Петра I</vt:lpstr>
      <vt:lpstr>Новый  год</vt:lpstr>
      <vt:lpstr>Фейерверки</vt:lpstr>
      <vt:lpstr>Азбука Петра I</vt:lpstr>
      <vt:lpstr> Газеты</vt:lpstr>
      <vt:lpstr> Вилка</vt:lpstr>
      <vt:lpstr>Коньки</vt:lpstr>
      <vt:lpstr> Салфетки</vt:lpstr>
      <vt:lpstr>Фарфор</vt:lpstr>
      <vt:lpstr>Тюльпаны</vt:lpstr>
      <vt:lpstr>Картошка</vt:lpstr>
      <vt:lpstr>Кофе</vt:lpstr>
      <vt:lpstr>Шоколад</vt:lpstr>
      <vt:lpstr>Мандарины и апельсины</vt:lpstr>
      <vt:lpstr>Памятник Петру I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Картотека конструирование по лексические темам используя  Дары Фребеля</dc:title>
  <dc:creator>Галина</dc:creator>
  <cp:lastModifiedBy>BOSS</cp:lastModifiedBy>
  <cp:revision>104</cp:revision>
  <dcterms:created xsi:type="dcterms:W3CDTF">2020-03-12T16:17:00Z</dcterms:created>
  <dcterms:modified xsi:type="dcterms:W3CDTF">2022-06-09T07:42:08Z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1876900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S9.1.4</vt:lpwstr>
  </property>
</Properties>
</file>