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4" r:id="rId3"/>
    <p:sldId id="263" r:id="rId4"/>
    <p:sldId id="266" r:id="rId5"/>
    <p:sldId id="270" r:id="rId6"/>
    <p:sldId id="279" r:id="rId7"/>
    <p:sldId id="280" r:id="rId8"/>
    <p:sldId id="261" r:id="rId9"/>
    <p:sldId id="265" r:id="rId10"/>
    <p:sldId id="267" r:id="rId11"/>
    <p:sldId id="269" r:id="rId12"/>
    <p:sldId id="259" r:id="rId13"/>
    <p:sldId id="272" r:id="rId14"/>
    <p:sldId id="268" r:id="rId15"/>
    <p:sldId id="264" r:id="rId16"/>
    <p:sldId id="276" r:id="rId17"/>
    <p:sldId id="278" r:id="rId18"/>
    <p:sldId id="277" r:id="rId19"/>
    <p:sldId id="257" r:id="rId20"/>
    <p:sldId id="271" r:id="rId2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6" autoAdjust="0"/>
    <p:restoredTop sz="94660"/>
  </p:normalViewPr>
  <p:slideViewPr>
    <p:cSldViewPr>
      <p:cViewPr varScale="1">
        <p:scale>
          <a:sx n="74" d="100"/>
          <a:sy n="74" d="100"/>
        </p:scale>
        <p:origin x="126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EC215-F9CF-4506-99A2-CEE504B1901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908C0-3D4C-4F09-8DE1-AAFD31F543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425D4-292A-4DF3-8D3E-69ED6AD5EF07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A234A-CA6B-49C6-9C21-888469AE48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942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6A234A-CA6B-49C6-9C21-888469AE4808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243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FF3D0-7846-45EE-AA56-083DEBF94B6B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0F71E-49D5-44EF-9015-7602549A5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g"/><Relationship Id="rId7" Type="http://schemas.openxmlformats.org/officeDocument/2006/relationships/image" Target="../media/image4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tsvetyzhizni.ru/vejliviy-s-pelenok/detyam-pro-pravila-dorozhnogo-dvizheniya-osnovy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nsportal.ru/detskiy-sad/raznoe/2021/11/30/konsultatsiya-dlya-roditeley-po-pravilam-dorozhnogo-dvizheniya-na-temu" TargetMode="External"/><Relationship Id="rId4" Type="http://schemas.openxmlformats.org/officeDocument/2006/relationships/hyperlink" Target="https://stand.hitplayer.ru/?s=&#1087;&#1077;&#1089;&#1085;&#1080;%20&#1087;&#1088;&#1086;%20&#1087;&#1076;&#1076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608"/>
            <a:ext cx="9144000" cy="70276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1799"/>
            <a:ext cx="7200800" cy="12990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492896"/>
            <a:ext cx="6735692" cy="2592288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униципальное дошкольное образовательное учреждение «Детский сад № 13 Кировского района Волгограда»</a:t>
            </a:r>
          </a:p>
          <a:p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авторы: </a:t>
            </a:r>
          </a:p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старший воспитатель Ковалева Т.И.</a:t>
            </a:r>
          </a:p>
          <a:p>
            <a:pPr algn="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едагог-психолог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Лащенова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И.В.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648866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ВОЛГОГРАД, 2022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JUIm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9" name="JUIm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6435">
        <p15:prstTrans prst="peelOff"/>
      </p:transition>
    </mc:Choice>
    <mc:Fallback>
      <p:transition spd="slow" advTm="64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04248" y="980728"/>
            <a:ext cx="2339752" cy="3934024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714380"/>
            <a:ext cx="66247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/>
              <a:t>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Переходите проезжую часть только на зелёный сигнал светофора. Объясняйте ребёнку, что переходить дорогу на зелёный мигающий сигнал нельзя. Он горит всего три секунды, можно попасть в ДТП.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Познакомьте ребёнка с дорожными знаками: пешеходный переход, светофор, остановка, велосипедная дорожка, подземный переход.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При переходе по нерегулируемому перекрёстку, учите ребёнка внимательно следить за началом движения транспорта. Объясните ребёнку, что даже на дороге, где машин мало, переходить надо с осторожностью, так как машина может выехать со двора.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76" y="4507455"/>
            <a:ext cx="3033312" cy="22671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487" y="4150519"/>
            <a:ext cx="3264495" cy="2612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5778">
        <p15:prstTrans prst="peelOff"/>
      </p:transition>
    </mc:Choice>
    <mc:Fallback>
      <p:transition spd="slow" advTm="457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6919267" y="1710213"/>
            <a:ext cx="2079594" cy="4106616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928670"/>
            <a:ext cx="781524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Напоминайте </a:t>
            </a:r>
            <a:r>
              <a:rPr lang="ru-RU" sz="2000" b="1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 дорожного движения своим детям каждый </a:t>
            </a:r>
            <a:r>
              <a:rPr lang="ru-RU" sz="2000" b="1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день.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Для легкого запоминания и процесса обучения  ПДД рекомендуем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следующие игры: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 Азбука безопасности»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«Знаки на дорогах»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«Азбука пешехода»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дорожного движения»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 – лото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 Водитель и пассажир»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«Светофор»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ППД для маленьких пешеходов и будущих водителей»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594660"/>
            <a:ext cx="2676129" cy="21496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611315"/>
            <a:ext cx="2778779" cy="21329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405" y="1641979"/>
            <a:ext cx="1938862" cy="2522251"/>
          </a:xfrm>
          <a:prstGeom prst="rect">
            <a:avLst/>
          </a:prstGeom>
        </p:spPr>
      </p:pic>
      <p:pic>
        <p:nvPicPr>
          <p:cNvPr id="11" name="Неизвестен - песня про ПДД (Жасмин)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1526">
        <p15:prstTrans prst="peelOff"/>
      </p:transition>
    </mc:Choice>
    <mc:Fallback>
      <p:transition spd="slow" advTm="115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1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229600" cy="81203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904671" y="1565559"/>
            <a:ext cx="2156863" cy="359163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85720" y="928670"/>
            <a:ext cx="7598648" cy="521497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ПДД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в картинках 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эффективный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увлекательный способ обучения безопасному и правильному поведению на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дорогах.</a:t>
            </a:r>
            <a:r>
              <a:rPr lang="ru-RU" sz="2000" dirty="0">
                <a:solidFill>
                  <a:srgbClr val="000000"/>
                </a:solidFill>
                <a:latin typeface="Lora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 делают знакомство с правилами дорожного движения более интересным, доступным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Совместное рисование, аппликация и лепка;</a:t>
            </a:r>
          </a:p>
          <a:p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Подбор раскрасок по ПДД;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Конструирование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строительство из кубиков и игрушек перекрестка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улицы;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Рассматривание рисунков, фотографий о дорожных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ситуациях;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Просматривание мультфильмов по правилам дорожного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852" y="4685665"/>
            <a:ext cx="2342954" cy="19923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713" y="4718277"/>
            <a:ext cx="2371599" cy="19923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517" y="4718277"/>
            <a:ext cx="2202251" cy="19597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404">
        <p15:prstTrans prst="peelOff"/>
      </p:transition>
    </mc:Choice>
    <mc:Fallback>
      <p:transition spd="slow" advTm="204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63272" cy="504056"/>
          </a:xfrm>
        </p:spPr>
        <p:txBody>
          <a:bodyPr>
            <a:normAutofit fontScale="90000"/>
          </a:bodyPr>
          <a:lstStyle/>
          <a:p>
            <a:pPr marL="342900" lvl="0" indent="-342900" algn="just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правилах дорожного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движения</a:t>
            </a:r>
            <a:r>
              <a:rPr lang="ru-RU" sz="22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908720"/>
            <a:ext cx="7056784" cy="5539778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19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 про </a:t>
            </a:r>
            <a:r>
              <a:rPr lang="ru-RU" sz="19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ПДД.    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лучшего запоминания посмотрите с детьми мультфильмы про правила дорожного движения. Отличный вариант для закрепления полученных знаний, наглядный, понятный и самое главное 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языке ребенка.</a:t>
            </a:r>
          </a:p>
          <a:p>
            <a:pPr marL="0" indent="0" fontAlgn="base"/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Азбука безопасности на дороге Тетушки Совы. Целый мультсериал, состоящий из 12 поучительных серий.</a:t>
            </a:r>
          </a:p>
          <a:p>
            <a:pPr marL="0" indent="0" fontAlgn="base"/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осторожности Тетушки Совы. Серия 2 «Дорога».</a:t>
            </a:r>
          </a:p>
          <a:p>
            <a:pPr marL="0" indent="0" fontAlgn="base"/>
            <a:r>
              <a:rPr lang="ru-RU" sz="20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Робокар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Поли. Правила дорожного движения. Мультсериал из 26 небольших серий.</a:t>
            </a:r>
          </a:p>
          <a:p>
            <a:pPr marL="0" indent="0" fontAlgn="base"/>
            <a:r>
              <a:rPr lang="ru-RU" sz="20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Смешарики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Азбука безопасности. Серии 1-7, 12, 14-16, 20, 24-32.</a:t>
            </a:r>
          </a:p>
          <a:p>
            <a:pPr marL="0" indent="0" fontAlgn="base"/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Лукоморье </a:t>
            </a:r>
            <a:r>
              <a:rPr lang="ru-RU" sz="20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Пикчерз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Серии «Светофор», «Знак Осторожно, дети!», «Пешеходный переход».</a:t>
            </a:r>
          </a:p>
          <a:p>
            <a:pPr marL="0" lvl="0" indent="0" algn="just" eaLnBrk="0" fontAlgn="base" hangingPunct="0">
              <a:spcAft>
                <a:spcPct val="0"/>
              </a:spcAft>
              <a:buClr>
                <a:srgbClr val="9A0000"/>
              </a:buClr>
              <a:buSzPct val="75000"/>
              <a:buNone/>
            </a:pPr>
            <a:endParaRPr lang="ru-RU" sz="1900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 eaLnBrk="0" fontAlgn="base" hangingPunct="0">
              <a:spcAft>
                <a:spcPct val="0"/>
              </a:spcAft>
              <a:buClr>
                <a:srgbClr val="9A0000"/>
              </a:buClr>
              <a:buSzPct val="75000"/>
              <a:buFont typeface="Verdana" pitchFamily="34" charset="0"/>
              <a:buAutoNum type="romanUcPeriod"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36296" y="1047898"/>
            <a:ext cx="1907704" cy="25251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229200"/>
            <a:ext cx="2592288" cy="1512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726" y="4077072"/>
            <a:ext cx="183729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7952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3390">
        <p15:prstTrans prst="peelOff"/>
      </p:transition>
    </mc:Choice>
    <mc:Fallback>
      <p:transition spd="slow" advTm="133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704949" y="785818"/>
            <a:ext cx="2426079" cy="4108414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>
          <a:xfrm>
            <a:off x="4616421" y="2204864"/>
            <a:ext cx="4041775" cy="395128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802321"/>
            <a:ext cx="66247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Большое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значение имеет чтение художественной литературы, разучивание стихов. Дети всегда с удовольствием слушают рассказы, разучивают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стихи, 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песни, отгадывают загадки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чтение </a:t>
            </a:r>
            <a:r>
              <a:rPr lang="ru-RU" sz="2000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одно из средств формирования у детей знаний о правилах </a:t>
            </a: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дорожного движения, при этом 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только обогащает   и детей, и их родителей знаниями, но сближает всех членов семьи.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11111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6717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509" y="3429000"/>
            <a:ext cx="2347957" cy="31716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76" y="3356867"/>
            <a:ext cx="2160220" cy="30964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812" y="3429000"/>
            <a:ext cx="2455264" cy="3171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6307">
        <p15:prstTrans prst="peelOff"/>
      </p:transition>
    </mc:Choice>
    <mc:Fallback>
      <p:transition spd="slow" advTm="1630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744736" y="969870"/>
            <a:ext cx="2412535" cy="430188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1285860"/>
            <a:ext cx="7572428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•Бабина Р. «Занимательная дорожная азбука»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Бедарев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О. «Если бы…», «Азбука безопасности».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Гинзбург Н. «Колесо».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Гончарова Е. «Машинки».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 Дорохов П. «Подземный ход», «Заборчик вдоль тротуара», «Шлагбаум».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Иванов А. «Как неразлучные друзья дорогу переходили».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Кончаловская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Н. «Самокат».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Михалков С. «Скверные истории», «Дядя Степа милиционер», «Бездельник светофор» и др.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Никитина Н. «Правила маленького пешехода».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Носов Н. «Автомобиль».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Пишумов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Я. «Посмотрите, постовой», «Машина моя», «Песенка о правилах».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Пляцковский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И. «Светофор».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Прокофьев С. «Мой приятель-светофор».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Северный А. «Светофор».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Семернин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В. «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Запрещается-разршается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Серяков И. «Улица, где все спешат», «Машина, которую рисовать научили».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Усачев А. «Домик у перехода»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Шорыгина Т. «Марта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Чичи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идут в парк».</a:t>
            </a:r>
          </a:p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Юрмин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Г. «Любопытный мышонок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714356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Перечисленная литература поможет детям усвоить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Дорожного Движения  </a:t>
            </a:r>
            <a:r>
              <a:rPr 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доступной форме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457019"/>
            <a:ext cx="2304256" cy="1375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608" y="5457020"/>
            <a:ext cx="2045864" cy="1360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3051">
        <p15:prstTrans prst="peelOff"/>
      </p:transition>
    </mc:Choice>
    <mc:Fallback>
      <p:transition spd="slow" advTm="2305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7"/>
            <a:ext cx="8229600" cy="129614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РОДИТЕЛИ!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Призываем вас позаботиться о себе и своих детях:</a:t>
            </a:r>
            <a:b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24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фликеры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тёмное время суток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56792"/>
            <a:ext cx="3614730" cy="187220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76" y="3573016"/>
            <a:ext cx="3613554" cy="29235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19" y="3396686"/>
            <a:ext cx="1975074" cy="11209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3039" y="4869160"/>
            <a:ext cx="1878360" cy="14615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9619" y="5013176"/>
            <a:ext cx="2037606" cy="13175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4249" y="3324678"/>
            <a:ext cx="2134214" cy="12961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3970784" cy="176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24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118">
        <p15:prstTrans prst="peelOff"/>
      </p:transition>
    </mc:Choice>
    <mc:Fallback>
      <p:transition spd="slow" advTm="41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4000" b="1" u="sng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ПОМНИТЕ!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980728"/>
            <a:ext cx="7272808" cy="5544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Огромную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в воспитании и образовании детей играют родители, а особенно, 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личный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пример!</a:t>
            </a:r>
          </a:p>
          <a:p>
            <a:pPr marL="0" indent="0" algn="ctr">
              <a:buNone/>
            </a:pPr>
            <a:r>
              <a:rPr lang="ru-RU" sz="3200" b="1" u="sng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в присутствии </a:t>
            </a:r>
            <a:endParaRPr lang="ru-RU" sz="3200" b="1" u="sng" kern="0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u="sng" kern="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sz="3200" b="1" u="sng" kern="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нарушайте ПДД!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16216" y="2492896"/>
            <a:ext cx="2627784" cy="38164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861049"/>
            <a:ext cx="5142252" cy="280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331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5450">
        <p15:prstTrans prst="peelOff"/>
      </p:transition>
    </mc:Choice>
    <mc:Fallback>
      <p:transition spd="slow" advTm="54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22369"/>
          </a:xfrm>
        </p:spPr>
        <p:txBody>
          <a:bodyPr>
            <a:normAutofit/>
          </a:bodyPr>
          <a:lstStyle/>
          <a:p>
            <a: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Правильное поведение на дорогах  - показатель культуры человека.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908720"/>
            <a:ext cx="7488832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36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Желаем </a:t>
            </a:r>
            <a: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всем </a:t>
            </a:r>
            <a:r>
              <a:rPr lang="ru-RU" sz="36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безопасных </a:t>
            </a:r>
          </a:p>
          <a:p>
            <a:pPr marL="0" indent="0">
              <a:buNone/>
            </a:pPr>
            <a:r>
              <a:rPr lang="ru-RU" sz="3600" b="1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дорог!</a:t>
            </a:r>
            <a: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36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56176" y="1484784"/>
            <a:ext cx="2865382" cy="47689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284984"/>
            <a:ext cx="5184576" cy="341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920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0831">
        <p15:prstTrans prst="peelOff"/>
      </p:transition>
    </mc:Choice>
    <mc:Fallback>
      <p:transition spd="slow" advTm="1083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caa6e571cf1a7392d91acb06e1fa30b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07721"/>
            <a:ext cx="916552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2612" y="260649"/>
            <a:ext cx="6087620" cy="324036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  </a:t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СОБЛЮДАЙТЕ </a:t>
            </a: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ПРАВИЛА </a:t>
            </a:r>
            <a:b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ДОРОЖНОГО 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ДВИЖЕНИЯ, БУДЬТЕ ПРИМЕРОМ </a:t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ДЛЯ СВОИХ ДЕТЕЙ!</a:t>
            </a:r>
            <a:r>
              <a:rPr lang="ru-RU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ru-RU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869378"/>
            <a:ext cx="6390456" cy="185211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Спасибо за внимание!</a:t>
            </a:r>
            <a:endParaRPr lang="ru-RU" sz="4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5573">
        <p15:prstTrans prst="peelOff"/>
      </p:transition>
    </mc:Choice>
    <mc:Fallback>
      <p:transition spd="slow" advTm="557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7639"/>
            <a:ext cx="8003232" cy="3955578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4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Необходимость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обучения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детей дошкольного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возраста правилам дорожного движения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очевидна. Очень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важно в этом возрасте заложить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фундамент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дорожной грамоты, культуры поведения в общественном транспорте. Ведь всё, что заложено в детстве, остаётся на всю жизнь. Поэтому изучение правил дорожного движения и формирование сознательного поведения детей на улице – важная задача детского сада и семьи. Дети  - это наше будущее, а их безопасность в наших руках.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907300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01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4893">
        <p15:prstTrans prst="peelOff"/>
      </p:transition>
    </mc:Choice>
    <mc:Fallback>
      <p:transition spd="slow" advTm="248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 fontScale="90000"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презентации использовались картинки из поисковой системы «Яндекс» 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Методическая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литература:</a:t>
            </a:r>
            <a:b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04248" y="1484784"/>
            <a:ext cx="2339752" cy="352839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836712"/>
            <a:ext cx="8329642" cy="56886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Авдеева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Н.Н., Князева О.Л,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Стеркина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Р.Б. «Безопасность: Учебное пособие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основам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безопасности жизнедеятельности детей старшего дошкольного возраста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Белая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К.Ю. «Как обеспечить безопасность дошкольников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Вдовиченко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Л.А. «Ребенок на улице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Данилова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Т.И. Программа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«Светофор»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Обучение детей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возраста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ПДД;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Добряков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В.А. «Три сигнала светофора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Елжова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Н.В. «ПДД в детском саду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Рубляк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В.Э. «Правила дорожного движения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Степанкова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Э.Я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«Дошкольникам - о правилах дорожного движения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Старцева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Ю.А. Школа дорожных наук. Дошкольникам о правилах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дорожного движения.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18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3"/>
              </a:rPr>
              <a:t>tsvetyzhizni.ru/vejliviy-s-pelenok/detyam-pro-pravila-dorozhnogo-dvizheniya-osnovy.html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prstClr val="black"/>
                </a:solidFill>
                <a:hlinkClick r:id="rId4"/>
              </a:rPr>
              <a:t>https</a:t>
            </a:r>
            <a:r>
              <a:rPr lang="ru-RU" sz="1800" dirty="0">
                <a:solidFill>
                  <a:prstClr val="black"/>
                </a:solidFill>
                <a:hlinkClick r:id="rId4"/>
              </a:rPr>
              <a:t>://stand.hitplayer.ru/?</a:t>
            </a:r>
            <a:r>
              <a:rPr lang="ru-RU" sz="1800" dirty="0" smtClean="0">
                <a:solidFill>
                  <a:prstClr val="black"/>
                </a:solidFill>
                <a:hlinkClick r:id="rId4"/>
              </a:rPr>
              <a:t>s=песни%20про%20пдд</a:t>
            </a:r>
            <a:endParaRPr lang="ru-RU" sz="1800" dirty="0" smtClean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prstClr val="black"/>
                </a:solidFill>
                <a:hlinkClick r:id="rId5"/>
              </a:rPr>
              <a:t>https://</a:t>
            </a:r>
            <a:r>
              <a:rPr lang="en-US" sz="1800" dirty="0" smtClean="0">
                <a:solidFill>
                  <a:prstClr val="black"/>
                </a:solidFill>
                <a:hlinkClick r:id="rId5"/>
              </a:rPr>
              <a:t>nsportal.ru/detskiy-sad/raznoe/2021/11/30/konsultatsiya-dlya-roditeley-po-pravilam-dorozhnogo-dvizheniya-na-temu</a:t>
            </a:r>
            <a:endParaRPr lang="ru-RU" sz="1800" dirty="0" smtClean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1800" dirty="0">
              <a:solidFill>
                <a:prstClr val="black"/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1019">
        <p15:prstTrans prst="peelOff"/>
      </p:transition>
    </mc:Choice>
    <mc:Fallback>
      <p:transition spd="slow" advTm="210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16216" y="1500174"/>
            <a:ext cx="2627784" cy="452596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34" y="928670"/>
            <a:ext cx="6215106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родители! 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помнить,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сознательное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поведение - процесс длительный. Сегодня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ребенок идет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руку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мамой или папой, а завтра он станет самостоятельным пешеходом.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81" y="3284983"/>
            <a:ext cx="3207870" cy="27411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83" y="3284983"/>
            <a:ext cx="3384376" cy="27411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3804">
        <p15:prstTrans prst="peelOff"/>
      </p:transition>
    </mc:Choice>
    <mc:Fallback>
      <p:transition spd="slow" advTm="138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660232" y="1340768"/>
            <a:ext cx="2483768" cy="4437090"/>
          </a:xfrm>
        </p:spPr>
      </p:pic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992462"/>
            <a:ext cx="6336704" cy="198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методом обучения в дошкольном возрасте является игра. Ребенок в этом возрасте лучше воспринимает те или иные задачи через игру. Вы можете приобрести дидактическую игру или сделать ее своими руками. Играть в игры можно всей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семьей, обучая ребенка правилам дорожного движения.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bd6497a216f40f301f93f8a417c7987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187918"/>
            <a:ext cx="3946318" cy="3199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6" y="3187918"/>
            <a:ext cx="2447254" cy="3199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7888">
        <p15:prstTrans prst="peelOff"/>
      </p:transition>
    </mc:Choice>
    <mc:Fallback>
      <p:transition spd="slow" advTm="178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679401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44208" y="1643050"/>
            <a:ext cx="2699792" cy="452596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946156"/>
            <a:ext cx="6735692" cy="54753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Уважаемые родители!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являетесь для детей образцом поведения.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 – объект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любви и подражания для ребенка. Это необходимо помнить всегда и тем более, когда вы делаете шаг на проезжую часть дороги вместе с малышом.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Чтобы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ребенок не попал в беду, воспитывайте у него уважение к правилам дорожного движения терпеливо, ежедневно, ненавязчиво.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Ребенок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должен играть только во дворе под вашим наблюдением. Он должен знать: на дорогу выходить нельзя.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Не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запугивайте ребенка, а наблюдайте вместе с ним и используйте ситуацию на дороге,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дворе,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улице; объясните, что происходит с транспортом, пешеходами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Развивайте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ребенка зрительную память, внимание. Для этого создавайте игровые ситуации.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7583">
        <p15:prstTrans prst="peelOff"/>
      </p:transition>
    </mc:Choice>
    <mc:Fallback>
      <p:transition spd="slow" advTm="475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kern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в детский сад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lvl="0" indent="0" eaLnBrk="0" fontAlgn="base" hangingPunct="0">
              <a:spcAft>
                <a:spcPct val="0"/>
              </a:spcAft>
              <a:buClr>
                <a:srgbClr val="9A0000"/>
              </a:buClr>
              <a:buSzPct val="75000"/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ваш ребёнок сам приведет вас в детский сад и из детского сада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домой.</a:t>
            </a: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выходите </a:t>
            </a:r>
            <a:r>
              <a:rPr lang="ru-RU" sz="20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заблаговременно;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Aft>
                <a:spcPct val="0"/>
              </a:spcAft>
              <a:buClr>
                <a:srgbClr val="9A0000"/>
              </a:buClr>
              <a:buSzPct val="75000"/>
              <a:buNone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переходом проезжей части </a:t>
            </a: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остановитесь</a:t>
            </a: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ереходите </a:t>
            </a: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</a:t>
            </a: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размеренным </a:t>
            </a:r>
            <a:r>
              <a:rPr lang="ru-RU" sz="20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шагом.</a:t>
            </a: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76792"/>
            <a:ext cx="1954560" cy="20483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245" y="2676794"/>
            <a:ext cx="4248472" cy="3761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2492896"/>
            <a:ext cx="2411760" cy="403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583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9165">
        <p15:prstTrans prst="peelOff"/>
      </p:transition>
    </mc:Choice>
    <mc:Fallback>
      <p:transition spd="slow" advTm="1916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804248" y="2690813"/>
            <a:ext cx="2339752" cy="38957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4" y="427808"/>
            <a:ext cx="5040560" cy="7415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Выходя на проезжую часть, </a:t>
            </a: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прекращайте посторонние разговоры с </a:t>
            </a:r>
            <a:r>
              <a:rPr lang="ru-RU" sz="20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ребенком.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Переходите улицу </a:t>
            </a: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строго под прямым </a:t>
            </a:r>
            <a:r>
              <a:rPr lang="ru-RU" sz="20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углом.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b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 безопасный путь 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сад,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школу, 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магазин.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000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Следите за тем, чтобы ребенок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катался на велосипеде только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детской или спортивно</a:t>
            </a:r>
            <a:r>
              <a:rPr lang="ru-RU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r>
              <a:rPr lang="ru-RU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площадке или во дворе.</a:t>
            </a:r>
            <a:endParaRPr lang="ru-RU" sz="2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400" kern="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</a:pPr>
            <a:endParaRPr lang="ru-RU" sz="24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A0000"/>
              </a:buClr>
              <a:buSzPct val="75000"/>
              <a:buFont typeface="Wingdings" charset="2"/>
              <a:buChar char="n"/>
            </a:pPr>
            <a:endParaRPr lang="ru-RU" sz="2400" kern="0" dirty="0">
              <a:solidFill>
                <a:srgbClr val="000066"/>
              </a:solidFill>
              <a:latin typeface="Verdan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738" y="427808"/>
            <a:ext cx="2952328" cy="22376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027" y="2651044"/>
            <a:ext cx="2556312" cy="19876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1748" y="4623257"/>
            <a:ext cx="2673361" cy="221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74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488">
        <p15:prstTrans prst="peelOff"/>
      </p:transition>
    </mc:Choice>
    <mc:Fallback>
      <p:transition spd="slow" advTm="204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о правилах дорожного движения</a:t>
            </a: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56728" y="688340"/>
            <a:ext cx="2592288" cy="453650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1052736"/>
            <a:ext cx="6552728" cy="48965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знаете, как об этом рассказать?</a:t>
            </a:r>
          </a:p>
          <a:p>
            <a:pPr>
              <a:buNone/>
            </a:pPr>
            <a:r>
              <a:rPr lang="ru-RU" sz="24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По-дружески побеседуйте с ребенком. Задача этих доверительных бесед сформировать у ребенка дисциплинированное поведение на улице, познакомить с правилами дорожного движения. Итогом бесед обязательно должны быть практические упражнения и выполнение изученных правил.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191" y="3896565"/>
            <a:ext cx="3108853" cy="23407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44" y="3896565"/>
            <a:ext cx="3230359" cy="23407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2712">
        <p15:prstTrans prst="peelOff"/>
      </p:transition>
    </mc:Choice>
    <mc:Fallback>
      <p:transition spd="slow" advTm="227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8640"/>
            <a:ext cx="8229600" cy="432653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Родителям </a:t>
            </a:r>
            <a:r>
              <a:rPr lang="ru-RU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правилах дорожного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движения</a:t>
            </a:r>
            <a:endParaRPr lang="ru-RU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1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053793" y="637599"/>
            <a:ext cx="2123728" cy="3976747"/>
          </a:xfrm>
        </p:spPr>
      </p:pic>
      <p:sp>
        <p:nvSpPr>
          <p:cNvPr id="12" name="Прямоугольник 11"/>
          <p:cNvSpPr/>
          <p:nvPr/>
        </p:nvSpPr>
        <p:spPr>
          <a:xfrm>
            <a:off x="323528" y="836712"/>
            <a:ext cx="69127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Находясь на улице с ребёнком, крепко держите его за руку. 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Научите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ребёнка осматриваться по сторонам и определять, нет ли опасности приближающегося транспорта.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При движении по тротуару, учите ребёнка держатся подальше от проезжей части.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Не выходите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проезжую часть из-за каких-либо препятствий: стоящих автомобилей, кустов, закрывающих обзор проезжей части.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Переходите проезжую часть не наискосок, а прямо, строго перпендикулярно.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Ребёнок должен понимать, что это делается для лучшего наблюдения за движением транспорта.</a:t>
            </a:r>
          </a:p>
          <a:p>
            <a:pPr>
              <a:buFont typeface="Arial" pitchFamily="34" charset="0"/>
              <a:buChar char="•"/>
            </a:pP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723" y="4630653"/>
            <a:ext cx="3786277" cy="21249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3108">
        <p15:prstTrans prst="peelOff"/>
      </p:transition>
    </mc:Choice>
    <mc:Fallback>
      <p:transition spd="slow" advTm="331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5185</TotalTime>
  <Words>1009</Words>
  <Application>Microsoft Office PowerPoint</Application>
  <PresentationFormat>Экран (4:3)</PresentationFormat>
  <Paragraphs>127</Paragraphs>
  <Slides>20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Lora</vt:lpstr>
      <vt:lpstr>Times New Roman</vt:lpstr>
      <vt:lpstr>Verdana</vt:lpstr>
      <vt:lpstr>Wingdings</vt:lpstr>
      <vt:lpstr>Тема Office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Дорога в детский сад</vt:lpstr>
      <vt:lpstr>Презентация PowerPoint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Родителям о правилах дорожного движения</vt:lpstr>
      <vt:lpstr>  Родителям о правилах дорожного движения  </vt:lpstr>
      <vt:lpstr>Родителям о правилах дорожного движения</vt:lpstr>
      <vt:lpstr>Родителям о правилах дорожного движения</vt:lpstr>
      <vt:lpstr> УВАЖАЕМЫЕ РОДИТЕЛИ! Призываем вас позаботиться о себе и своих детях: использовать фликеры в тёмное время суток. </vt:lpstr>
      <vt:lpstr>ПОМНИТЕ!</vt:lpstr>
      <vt:lpstr>Правильное поведение на дорогах  - показатель культуры человека.</vt:lpstr>
      <vt:lpstr>     СОБЛЮДАЙТЕ ПРАВИЛА  ДОРОЖНОГО ДВИЖЕНИЯ, БУДЬТЕ ПРИМЕРОМ  ДЛЯ СВОИХ ДЕТЕЙ! </vt:lpstr>
      <vt:lpstr>В презентации использовались картинки из поисковой системы «Яндекс» Методическая литература: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Татьяна</cp:lastModifiedBy>
  <cp:revision>143</cp:revision>
  <dcterms:created xsi:type="dcterms:W3CDTF">2019-11-03T15:57:55Z</dcterms:created>
  <dcterms:modified xsi:type="dcterms:W3CDTF">2022-05-10T19:49:16Z</dcterms:modified>
</cp:coreProperties>
</file>