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0" r:id="rId4"/>
    <p:sldId id="261" r:id="rId5"/>
    <p:sldId id="274" r:id="rId6"/>
    <p:sldId id="262" r:id="rId7"/>
    <p:sldId id="264" r:id="rId8"/>
    <p:sldId id="269" r:id="rId9"/>
    <p:sldId id="272" r:id="rId10"/>
    <p:sldId id="273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 varScale="1">
        <p:scale>
          <a:sx n="107" d="100"/>
          <a:sy n="107" d="100"/>
        </p:scale>
        <p:origin x="-173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375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45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574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597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7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594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6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30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0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83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23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BF14F-A83E-41E1-880C-5D992863DFD0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82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7"/>
            <a:ext cx="9144000" cy="6957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«ДЕТСКИЙ САД «ДЕЛЬФИНЕНОК»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Р.П. СРЕДНЯЯ АХТУБА СРЕДНЕАХТУБИНСКОГО РАЙОНА ВОЛГОГРАДСКОЙ ОБЛАСТИ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84784"/>
            <a:ext cx="7016824" cy="2952328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</a:t>
            </a:r>
          </a:p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</a:t>
            </a:r>
          </a:p>
          <a:p>
            <a:endParaRPr lang="ru-RU" sz="4400" b="1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2" t="12353" r="23999" b="20981"/>
          <a:stretch/>
        </p:blipFill>
        <p:spPr>
          <a:xfrm>
            <a:off x="7524328" y="1196752"/>
            <a:ext cx="1063910" cy="115200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000" y="3175620"/>
            <a:ext cx="3672000" cy="36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4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0" y="857250"/>
            <a:ext cx="8832000" cy="49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600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0" y="145962"/>
            <a:ext cx="8976000" cy="673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661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0" y="994696"/>
            <a:ext cx="8832000" cy="49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518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0" y="508696"/>
            <a:ext cx="8910000" cy="59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636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" r="8235"/>
          <a:stretch/>
        </p:blipFill>
        <p:spPr>
          <a:xfrm>
            <a:off x="437029" y="857250"/>
            <a:ext cx="8269941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878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162000"/>
            <a:ext cx="8928000" cy="66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2863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0" y="994696"/>
            <a:ext cx="8832000" cy="49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626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0" y="958696"/>
            <a:ext cx="8960000" cy="50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954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0" y="862476"/>
            <a:ext cx="8960000" cy="50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82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00" y="976696"/>
            <a:ext cx="8896000" cy="500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907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13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МУНИЦИПАЛЬНОЕ ДОШКОЛЬНОЕ ОБРАЗОВАТЕЛЬНОЕ УЧРЕЖДЕНИЕ «ДЕТСКИЙ САД «ДЕЛЬФИНЕНОК»  Р.П. СРЕДНЯЯ АХТУБА СРЕДНЕАХТУБИНСКОГО РАЙОНА ВОЛГОГРАДСКОЙ ОБЛАСТИ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user27</dc:creator>
  <cp:lastModifiedBy>user</cp:lastModifiedBy>
  <cp:revision>35</cp:revision>
  <dcterms:created xsi:type="dcterms:W3CDTF">2022-02-09T16:43:43Z</dcterms:created>
  <dcterms:modified xsi:type="dcterms:W3CDTF">2022-02-25T11:14:42Z</dcterms:modified>
</cp:coreProperties>
</file>