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71" r:id="rId4"/>
    <p:sldId id="261" r:id="rId5"/>
    <p:sldId id="262" r:id="rId6"/>
    <p:sldId id="269" r:id="rId7"/>
    <p:sldId id="272" r:id="rId8"/>
    <p:sldId id="266" r:id="rId9"/>
    <p:sldId id="281" r:id="rId10"/>
    <p:sldId id="282" r:id="rId11"/>
    <p:sldId id="280" r:id="rId12"/>
    <p:sldId id="279" r:id="rId13"/>
    <p:sldId id="273" r:id="rId14"/>
    <p:sldId id="274" r:id="rId15"/>
    <p:sldId id="275" r:id="rId16"/>
    <p:sldId id="276" r:id="rId17"/>
    <p:sldId id="277" r:id="rId18"/>
    <p:sldId id="27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90" autoAdjust="0"/>
  </p:normalViewPr>
  <p:slideViewPr>
    <p:cSldViewPr>
      <p:cViewPr varScale="1">
        <p:scale>
          <a:sx n="107" d="100"/>
          <a:sy n="107" d="100"/>
        </p:scale>
        <p:origin x="-173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375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453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574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597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76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594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69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308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0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83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14F-A83E-41E1-880C-5D992863DFD0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237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BF14F-A83E-41E1-880C-5D992863DFD0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055E7-6F57-4438-9C08-ACBE8F69F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825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7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«ДЕТСКИЙ САД «ДЕЛЬФИНЕНОК»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Р.П. СРЕДНЯЯ АХТУБА СРЕДНЕАХТУБИНСКОГО РАЙОНА ВОЛГОГРАДСКОЙ ОБЛАСТИ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340768"/>
            <a:ext cx="7016824" cy="32043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6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МЛАДШАЯ ГРУППА</a:t>
            </a:r>
          </a:p>
          <a:p>
            <a:pPr>
              <a:spcBef>
                <a:spcPts val="0"/>
              </a:spcBef>
            </a:pPr>
            <a:r>
              <a:rPr lang="ru-RU" sz="36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ОБЩЕРАЗВИВАЮЩЕЙ НАПРАВЛЕННОСТИ </a:t>
            </a:r>
          </a:p>
          <a:p>
            <a:endParaRPr lang="ru-RU" sz="4400" b="1" dirty="0" smtClean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2" t="12353" r="23999" b="20981"/>
          <a:stretch/>
        </p:blipFill>
        <p:spPr>
          <a:xfrm>
            <a:off x="7524328" y="1196752"/>
            <a:ext cx="1063910" cy="1152000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960" y="2996952"/>
            <a:ext cx="4032000" cy="4032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347864" y="4581128"/>
            <a:ext cx="1656184" cy="504056"/>
          </a:xfrm>
          <a:prstGeom prst="rect">
            <a:avLst/>
          </a:prstGeo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Группа №8</a:t>
            </a: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519714"/>
            <a:ext cx="2686496" cy="230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864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00" y="994696"/>
            <a:ext cx="8832000" cy="496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6661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7" t="4601" r="8069" b="-4601"/>
          <a:stretch/>
        </p:blipFill>
        <p:spPr>
          <a:xfrm>
            <a:off x="496949" y="1124744"/>
            <a:ext cx="8150102" cy="496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4600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00" y="857250"/>
            <a:ext cx="8768000" cy="493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518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00" y="908720"/>
            <a:ext cx="8576000" cy="482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7878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00" y="857250"/>
            <a:ext cx="8832000" cy="496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4626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0" y="1048696"/>
            <a:ext cx="8640000" cy="48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9549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00" y="837706"/>
            <a:ext cx="8704000" cy="489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7777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84696"/>
            <a:ext cx="8784000" cy="658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6487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00" y="166696"/>
            <a:ext cx="8832000" cy="662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8749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130696"/>
            <a:ext cx="5022000" cy="669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2302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000" y="165484"/>
            <a:ext cx="5022000" cy="669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7113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13"/>
          <a:stretch/>
        </p:blipFill>
        <p:spPr>
          <a:xfrm>
            <a:off x="1259632" y="908720"/>
            <a:ext cx="6317920" cy="489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1824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72537"/>
            <a:ext cx="8784000" cy="6588000"/>
          </a:xfrm>
          <a:prstGeom prst="rect">
            <a:avLst/>
          </a:prstGeom>
          <a:ln w="76200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12269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00" y="310696"/>
            <a:ext cx="8448000" cy="633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750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00" y="220696"/>
            <a:ext cx="8688000" cy="651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2789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64" y="148696"/>
            <a:ext cx="8880000" cy="66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2615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7016824" cy="302433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71"/>
          <a:stretch/>
        </p:blipFill>
        <p:spPr>
          <a:xfrm>
            <a:off x="1667435" y="35414"/>
            <a:ext cx="5809129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3513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25</Words>
  <Application>Microsoft Office PowerPoint</Application>
  <PresentationFormat>Экран (4:3)</PresentationFormat>
  <Paragraphs>40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 МУНИЦИПАЛЬНОЕ ДОШКОЛЬНОЕ ОБРАЗОВАТЕЛЬНОЕ УЧРЕЖДЕНИЕ «ДЕТСКИЙ САД «ДЕЛЬФИНЕНОК»  Р.П. СРЕДНЯЯ АХТУБА СРЕДНЕАХТУБИНСКОГО РАЙОНА ВОЛГОГРАДСКОЙ ОБЛАСТИ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user27</dc:creator>
  <cp:lastModifiedBy>user</cp:lastModifiedBy>
  <cp:revision>35</cp:revision>
  <dcterms:created xsi:type="dcterms:W3CDTF">2022-02-09T16:43:43Z</dcterms:created>
  <dcterms:modified xsi:type="dcterms:W3CDTF">2022-03-02T10:03:03Z</dcterms:modified>
</cp:coreProperties>
</file>