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324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236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9529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65561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4015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52122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0115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98572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8205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18850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67827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73936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6645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91724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176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94363" y="71562"/>
            <a:ext cx="1003273" cy="10032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 rot="10800000" flipV="1">
            <a:off x="4641942" y="5776760"/>
            <a:ext cx="2927699" cy="1186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 smtClean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#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eseurСЗД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#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ПрофсоюзВЛГ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24083" y="405517"/>
            <a:ext cx="3379305" cy="469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084612" y="0"/>
            <a:ext cx="4063117" cy="11495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Территориальная организация Общероссийского Профсоюза образования Кировского района  Волгограда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729924" y="2967335"/>
            <a:ext cx="67321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Поле для фото/видео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97750" y="940787"/>
            <a:ext cx="6485182" cy="101354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7521" y="96949"/>
            <a:ext cx="5326842" cy="1044030"/>
          </a:xfrm>
          <a:prstGeom prst="rect">
            <a:avLst/>
          </a:prstGeom>
        </p:spPr>
      </p:pic>
      <p:pic>
        <p:nvPicPr>
          <p:cNvPr id="1027" name="Picture 3" descr="C:\Users\123\Downloads\IMG-2f434f132b8ebb0ba360ba754e9edc06-V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81497" y="1619795"/>
            <a:ext cx="7720149" cy="47548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5653347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15</Words>
  <Application>Microsoft Office PowerPoint</Application>
  <PresentationFormat>Произвольный</PresentationFormat>
  <Paragraphs>5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test</dc:creator>
  <cp:lastModifiedBy>123</cp:lastModifiedBy>
  <cp:revision>13</cp:revision>
  <dcterms:created xsi:type="dcterms:W3CDTF">2022-03-31T11:25:51Z</dcterms:created>
  <dcterms:modified xsi:type="dcterms:W3CDTF">2022-04-06T07:42:23Z</dcterms:modified>
</cp:coreProperties>
</file>