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59" r:id="rId3"/>
    <p:sldId id="266" r:id="rId4"/>
    <p:sldId id="264" r:id="rId5"/>
    <p:sldId id="263" r:id="rId6"/>
    <p:sldId id="262" r:id="rId7"/>
    <p:sldId id="261" r:id="rId8"/>
    <p:sldId id="260" r:id="rId9"/>
    <p:sldId id="258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30.03.2022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Сергей\Desktop\img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052736"/>
            <a:ext cx="5904656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 rot="10800000" flipV="1">
            <a:off x="3995936" y="5469248"/>
            <a:ext cx="4680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n w="3175">
                  <a:solidFill>
                    <a:schemeClr val="tx1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Воспитатель: </a:t>
            </a:r>
            <a:r>
              <a:rPr lang="ru-RU" b="1" dirty="0" err="1" smtClean="0">
                <a:ln w="3175">
                  <a:solidFill>
                    <a:schemeClr val="tx1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Кожадей</a:t>
            </a:r>
            <a:r>
              <a:rPr lang="ru-RU" b="1" dirty="0" smtClean="0">
                <a:ln w="3175">
                  <a:solidFill>
                    <a:schemeClr val="tx1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Е.Ю.</a:t>
            </a:r>
            <a:endParaRPr lang="ru-RU" b="1" dirty="0" smtClean="0">
              <a:ln w="3175">
                <a:solidFill>
                  <a:schemeClr val="tx1"/>
                </a:solidFill>
              </a:ln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Сергей\Desktop\221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124744"/>
            <a:ext cx="7292743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Улицей называется часть города, отведённая для движения транспорта и пешеходов.</a:t>
            </a:r>
            <a:b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На ней есть проезжая и пешеходная часть. </a:t>
            </a:r>
            <a:b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600" dirty="0"/>
          </a:p>
        </p:txBody>
      </p:sp>
      <p:pic>
        <p:nvPicPr>
          <p:cNvPr id="4" name="Picture 2" descr="C:\Users\Сергей\Desktop\imgh1883517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916832"/>
            <a:ext cx="7488832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1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Проезжая часть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— это часть дороги, предназначенная для движения транспорта. И называется она так потому, что по ней ездят автомобили, автобусы, троллейбусы, трамваи и другие транспортные средства.</a:t>
            </a:r>
            <a:br>
              <a:rPr lang="ru-RU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dirty="0"/>
          </a:p>
        </p:txBody>
      </p:sp>
      <p:pic>
        <p:nvPicPr>
          <p:cNvPr id="4" name="Picture 2" descr="C:\Users\Сергей\Desktop\16d9e582a1f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628800"/>
            <a:ext cx="4392488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Сергей\Desktop\0001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149080"/>
            <a:ext cx="4427984" cy="252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Сергей\Desktop\img1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764704"/>
            <a:ext cx="8352928" cy="5631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Место, где пересекаются улицы, называется </a:t>
            </a:r>
            <a:r>
              <a:rPr lang="ru-RU" sz="2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перекрёсток.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перекрёстке большое движение. </a:t>
            </a:r>
            <a:b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 всех сторон мчатся машины, автобусы. </a:t>
            </a:r>
            <a:b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/>
          </a:p>
        </p:txBody>
      </p:sp>
      <p:pic>
        <p:nvPicPr>
          <p:cNvPr id="4" name="Picture 2" descr="Что такое перекресток. Информация для младших школьников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83568" y="2204864"/>
            <a:ext cx="3816424" cy="2304256"/>
          </a:xfrm>
          <a:prstGeom prst="rect">
            <a:avLst/>
          </a:prstGeom>
          <a:noFill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204864"/>
            <a:ext cx="3852522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286000" y="5013175"/>
            <a:ext cx="52383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Это самое опасное место. Пешеход здесь должен быть особенно внимательным и осторожным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Сергей\Desktop\ceo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24744"/>
            <a:ext cx="4392488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Сергей\Desktop\66868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933056"/>
            <a:ext cx="4041313" cy="2784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716016" y="1124744"/>
            <a:ext cx="403244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Отгадайте, кто идет?</a:t>
            </a:r>
            <a:b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Ну конечно, пешеход!</a:t>
            </a:r>
            <a:b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Пешеходом станет каждый,</a:t>
            </a:r>
            <a:b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Кто пешком пойдет в поход.</a:t>
            </a:r>
            <a:b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Пешеходная дорожка</a:t>
            </a:r>
            <a:b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От машин его спасет,</a:t>
            </a:r>
            <a:b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Ведь ходить по той дорожке</a:t>
            </a:r>
            <a:b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Может только пешеход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 rot="10800000" flipV="1">
            <a:off x="1043608" y="4605008"/>
            <a:ext cx="33843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Я иду по тротуару,</a:t>
            </a:r>
            <a:b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Здесь машинам нет пути!</a:t>
            </a:r>
            <a:b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Ну а знаки мне расскажут,</a:t>
            </a:r>
            <a:b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Где дорогу перейти. 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Сергей\Desktop\243350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24744"/>
            <a:ext cx="3816424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572000" y="1052737"/>
            <a:ext cx="403244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Вот обычный переход</a:t>
            </a:r>
            <a:endParaRPr lang="ru-RU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 нему идёт народ.</a:t>
            </a:r>
            <a:endParaRPr lang="ru-RU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Здесь специальная разметка,</a:t>
            </a:r>
            <a:endParaRPr lang="ru-RU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«Зеброю» зовётся метко!</a:t>
            </a:r>
            <a:endParaRPr lang="ru-RU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Белые полоски тут</a:t>
            </a:r>
            <a:endParaRPr lang="ru-RU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Через улицу ведут!</a:t>
            </a:r>
          </a:p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Где на зебре пешеход,</a:t>
            </a:r>
          </a:p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Ты на улице найди</a:t>
            </a:r>
          </a:p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 под ним переходи!</a:t>
            </a:r>
          </a:p>
        </p:txBody>
      </p:sp>
      <p:pic>
        <p:nvPicPr>
          <p:cNvPr id="8" name="Picture 7" descr="http://pddua.com/r/r/BFA3FCB7-F6A7-445C-9805-FDC05617A1E5/5.35.2_b.gif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292080" y="4005064"/>
            <a:ext cx="3219840" cy="26394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683568" y="4813994"/>
            <a:ext cx="42484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Этот переход обозначен с помощью дорожного знака. </a:t>
            </a:r>
          </a:p>
          <a:p>
            <a:pPr algn="ctr"/>
            <a:r>
              <a:rPr lang="ru-RU" b="1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Вот этот знак – 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пешеходный переход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7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Что ещё помогает пешеходам переходить дорогу?</a:t>
            </a:r>
            <a:r>
              <a:rPr lang="ru-RU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4" name="Picture 4" descr="http://www.all-avtosalon.ru/images/news/4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95536" y="1844824"/>
            <a:ext cx="4104456" cy="2573981"/>
          </a:xfrm>
          <a:prstGeom prst="rect">
            <a:avLst/>
          </a:prstGeom>
          <a:noFill/>
        </p:spPr>
      </p:pic>
      <p:pic>
        <p:nvPicPr>
          <p:cNvPr id="5" name="Picture 8" descr="http://www.dd.sch975.edusite.ru/images/p18_009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499992" y="4365104"/>
            <a:ext cx="4411730" cy="23523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427984" y="2348880"/>
            <a:ext cx="44644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Чтобы возле перекрёстка</a:t>
            </a:r>
            <a:endParaRPr lang="ru-RU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Ты дорогу перешёл,</a:t>
            </a:r>
            <a:endParaRPr lang="ru-RU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Все цвета у светофора</a:t>
            </a:r>
            <a:endParaRPr lang="ru-RU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Нужно помнить хорошо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Сергей\Desktop\i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052736"/>
            <a:ext cx="6912768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Чтобы перейти проезжую часть, нужно быть очень внимательным, держать взрослого за руку. </a:t>
            </a:r>
            <a:r>
              <a:rPr lang="ru-RU" sz="2000" b="1" dirty="0" smtClean="0">
                <a:solidFill>
                  <a:srgbClr val="0070C0"/>
                </a:solidFill>
              </a:rPr>
              <a:t/>
            </a:r>
            <a:br>
              <a:rPr lang="ru-RU" sz="2000" b="1" dirty="0" smtClean="0">
                <a:solidFill>
                  <a:srgbClr val="0070C0"/>
                </a:solidFill>
              </a:rPr>
            </a:br>
            <a:endParaRPr lang="ru-RU" sz="2000" dirty="0"/>
          </a:p>
        </p:txBody>
      </p:sp>
      <p:pic>
        <p:nvPicPr>
          <p:cNvPr id="4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1988840"/>
            <a:ext cx="3384376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004048" y="1988840"/>
            <a:ext cx="3384376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51520" y="4869160"/>
            <a:ext cx="3528392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467544" y="3645025"/>
            <a:ext cx="32403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Дорогу так перехожу: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Сначала влево погляжу,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если нет машины,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Иду до середины.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076056" y="3717032"/>
            <a:ext cx="3600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Потом смотрю внимательно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Направо обязательно,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если нет движения,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Шагаю без сомнения.</a:t>
            </a:r>
            <a:endParaRPr lang="ru-RU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076056" y="4941168"/>
            <a:ext cx="3589944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 algn="ctr" rtl="0">
              <a:spcBef>
                <a:spcPct val="0"/>
              </a:spcBef>
            </a:pP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Что такое проезжая часть?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4" name="Содержимое 9" descr="проезжая часть1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179512" y="2204864"/>
            <a:ext cx="4791075" cy="35814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364088" y="2708920"/>
            <a:ext cx="356388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Там где движутся машины</a:t>
            </a:r>
            <a:b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Люди не должны ходить!</a:t>
            </a:r>
            <a:b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Потому что очень просто </a:t>
            </a:r>
            <a:b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Под колеса угодить!</a:t>
            </a:r>
          </a:p>
          <a:p>
            <a:pPr algn="ctr"/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На улице такое место</a:t>
            </a:r>
            <a:b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Проезжей частью называется.</a:t>
            </a:r>
            <a:b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 по проезжей части людям</a:t>
            </a:r>
            <a:b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Ходить строжайше </a:t>
            </a:r>
          </a:p>
          <a:p>
            <a:pPr algn="ctr"/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воспрещается!</a:t>
            </a:r>
            <a:endParaRPr lang="ru-RU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Правила дорожного движения детям - игры на дороге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67544" y="1196752"/>
            <a:ext cx="4104456" cy="2592288"/>
          </a:xfrm>
          <a:prstGeom prst="rect">
            <a:avLst/>
          </a:prstGeom>
          <a:noFill/>
        </p:spPr>
      </p:pic>
      <p:pic>
        <p:nvPicPr>
          <p:cNvPr id="5" name="Picture 2" descr="C:\Users\Сергей\Desktop\chadorost-pd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645024"/>
            <a:ext cx="3923928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004048" y="1628800"/>
            <a:ext cx="35283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Посмотрите, что творится, </a:t>
            </a:r>
          </a:p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шум гудков и скрежет шин!</a:t>
            </a:r>
          </a:p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Дети едут по дороге возле больших автомашин. </a:t>
            </a:r>
          </a:p>
        </p:txBody>
      </p:sp>
      <p:sp>
        <p:nvSpPr>
          <p:cNvPr id="7" name="Прямоугольник 6"/>
          <p:cNvSpPr/>
          <p:nvPr/>
        </p:nvSpPr>
        <p:spPr>
          <a:xfrm rot="10800000" flipV="1">
            <a:off x="179512" y="4391816"/>
            <a:ext cx="453650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Так нельзя!</a:t>
            </a:r>
          </a:p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Запомни это!</a:t>
            </a:r>
          </a:p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Так никогда нельзя играть, можно попасть в беду большую </a:t>
            </a:r>
          </a:p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 руки ноги поломать.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Правила дорожного движения детям - переход дороги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39552" y="1196752"/>
            <a:ext cx="4392488" cy="2520280"/>
          </a:xfrm>
          <a:prstGeom prst="rect">
            <a:avLst/>
          </a:prstGeom>
          <a:noFill/>
        </p:spPr>
      </p:pic>
      <p:pic>
        <p:nvPicPr>
          <p:cNvPr id="5" name="Picture 4" descr="Правила дорожного движения детям - правильный переход дороги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572000" y="3861048"/>
            <a:ext cx="4392488" cy="2773021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5004048" y="1484784"/>
            <a:ext cx="3600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Запомните ребята 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есть пешеходный переход.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Он есть наземный и надземный, 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 есть через подземный ход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10800000" flipV="1">
            <a:off x="397607" y="4586581"/>
            <a:ext cx="410445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Нельзя бежать через дорогу, </a:t>
            </a:r>
          </a:p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нельзя машинам</a:t>
            </a:r>
          </a:p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под колеса лезть, </a:t>
            </a:r>
          </a:p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иди подземным переходом, </a:t>
            </a:r>
          </a:p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путь будет безопасным весь.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Правила дорожного движения детям - правила перехода через дорогу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83568" y="1340768"/>
            <a:ext cx="4248472" cy="2448272"/>
          </a:xfrm>
          <a:prstGeom prst="rect">
            <a:avLst/>
          </a:prstGeom>
          <a:noFill/>
        </p:spPr>
      </p:pic>
      <p:pic>
        <p:nvPicPr>
          <p:cNvPr id="5" name="Picture 4" descr="Правила дорожного движения детям - переход по зебре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499992" y="4149080"/>
            <a:ext cx="4500448" cy="244827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5076056" y="1556793"/>
            <a:ext cx="3600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 если ты идешь по зебре,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всегда внимательным ты будь, смотри налево и направо, 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чтоб безопасным был твой путь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1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4869160"/>
            <a:ext cx="388843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Иди когда горит зеленый,</a:t>
            </a:r>
          </a:p>
          <a:p>
            <a:pPr algn="ctr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когда стоят машины в ряд,</a:t>
            </a:r>
          </a:p>
          <a:p>
            <a:pPr algn="ctr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будь аккуратным, </a:t>
            </a:r>
          </a:p>
          <a:p>
            <a:pPr algn="ctr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будь смышленым,</a:t>
            </a:r>
          </a:p>
          <a:p>
            <a:pPr algn="ctr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и научи других ребя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т!</a:t>
            </a:r>
            <a:endParaRPr lang="ru-RU" sz="1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Правила дорожного движения детям об игре на дороге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95536" y="1196752"/>
            <a:ext cx="4176464" cy="2376264"/>
          </a:xfrm>
          <a:prstGeom prst="rect">
            <a:avLst/>
          </a:prstGeom>
          <a:noFill/>
        </p:spPr>
      </p:pic>
      <p:pic>
        <p:nvPicPr>
          <p:cNvPr id="5" name="Picture 4" descr="Правила дорожного движения детям, где надо играть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004048" y="4149080"/>
            <a:ext cx="3995936" cy="248302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427984" y="836712"/>
            <a:ext cx="432048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Всем конечно надо знать,</a:t>
            </a:r>
          </a:p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как играть и где играть.</a:t>
            </a:r>
          </a:p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Игры прямо у дороги </a:t>
            </a:r>
          </a:p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очень опасны для ребят.</a:t>
            </a:r>
          </a:p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Вот глупые мальчишки на троллейбусе висят, </a:t>
            </a:r>
          </a:p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люди в ужасе кричат, </a:t>
            </a:r>
          </a:p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это ж опасно для ребят. </a:t>
            </a:r>
          </a:p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Если троллейбус тряхнет слегка, упадет малыш и ударится наверняка.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 rot="10800000" flipV="1">
            <a:off x="395536" y="4029164"/>
            <a:ext cx="403244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 еще сзади машины по дорогам быстро мчат, </a:t>
            </a:r>
          </a:p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могут наехать на ребят. Внимательными надо быть,</a:t>
            </a:r>
          </a:p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чтобы себе не навредить, </a:t>
            </a:r>
          </a:p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играйте лишь </a:t>
            </a:r>
          </a:p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во двориках опрятных, </a:t>
            </a:r>
          </a:p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 на дороге будьте аккуратны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60032" y="1124744"/>
            <a:ext cx="3312368" cy="2736304"/>
          </a:xfrm>
        </p:spPr>
        <p:txBody>
          <a:bodyPr>
            <a:normAutofit fontScale="92500" lnSpcReduction="20000"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ln w="3175">
                <a:solidFill>
                  <a:schemeClr val="tx1"/>
                </a:solidFill>
              </a:ln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n w="3175">
                  <a:solidFill>
                    <a:schemeClr val="tx1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Очень важная наука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n w="3175">
                  <a:solidFill>
                    <a:schemeClr val="tx1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Правила движения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n w="3175">
                  <a:solidFill>
                    <a:schemeClr val="tx1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 должны их соблюдать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3175">
                  <a:solidFill>
                    <a:schemeClr val="tx1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Все без исключения.</a:t>
            </a:r>
            <a:r>
              <a:rPr lang="ru-RU" sz="2400" b="1" kern="10" dirty="0" smtClean="0">
                <a:ln w="3175">
                  <a:solidFill>
                    <a:schemeClr val="tx1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Детям знать положено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10" dirty="0" smtClean="0">
                <a:ln w="3175">
                  <a:solidFill>
                    <a:schemeClr val="tx1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Правила дорожные!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10" dirty="0" smtClean="0">
                <a:ln w="3175">
                  <a:solidFill>
                    <a:schemeClr val="tx1"/>
                  </a:solidFill>
                </a:ln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Ты, дружок, </a:t>
            </a:r>
          </a:p>
          <a:p>
            <a:endParaRPr lang="ru-RU" dirty="0"/>
          </a:p>
        </p:txBody>
      </p:sp>
      <p:pic>
        <p:nvPicPr>
          <p:cNvPr id="4" name="Picture 2" descr="http://www.o-detstve.ru/assets/images/forteachers/DOU/prezentacia/4310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51520" y="980728"/>
            <a:ext cx="4392488" cy="5688632"/>
          </a:xfrm>
          <a:prstGeom prst="rect">
            <a:avLst/>
          </a:prstGeom>
          <a:noFill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932040" y="3933056"/>
            <a:ext cx="3857620" cy="27774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73</TotalTime>
  <Words>423</Words>
  <Application>Microsoft Office PowerPoint</Application>
  <PresentationFormat>Экран (4:3)</PresentationFormat>
  <Paragraphs>81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Поток</vt:lpstr>
      <vt:lpstr>Презентация PowerPoint</vt:lpstr>
      <vt:lpstr>Презентация PowerPoint</vt:lpstr>
      <vt:lpstr>Улицей называется часть города, отведённая для движения транспорта и пешеходов.  На ней есть проезжая и пешеходная часть.  </vt:lpstr>
      <vt:lpstr>Проезжая часть — это часть дороги, предназначенная для движения транспорта. И называется она так потому, что по ней ездят автомобили, автобусы, троллейбусы, трамваи и другие транспортные средства. </vt:lpstr>
      <vt:lpstr>Презентация PowerPoint</vt:lpstr>
      <vt:lpstr>Место, где пересекаются улицы, называется перекрёсток.  На перекрёстке большое движение.  Со всех сторон мчатся машины, автобусы.  </vt:lpstr>
      <vt:lpstr>Презентация PowerPoint</vt:lpstr>
      <vt:lpstr>Презентация PowerPoint</vt:lpstr>
      <vt:lpstr>Что ещё помогает пешеходам переходить дорогу? </vt:lpstr>
      <vt:lpstr>Презентация PowerPoint</vt:lpstr>
      <vt:lpstr>Чтобы перейти проезжую часть, нужно быть очень внимательным, держать взрослого за руку.  </vt:lpstr>
      <vt:lpstr>Что такое проезжая часть?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Пользователь</cp:lastModifiedBy>
  <cp:revision>10</cp:revision>
  <dcterms:modified xsi:type="dcterms:W3CDTF">2022-03-30T10:21:07Z</dcterms:modified>
</cp:coreProperties>
</file>