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3" r:id="rId3"/>
    <p:sldId id="258" r:id="rId4"/>
    <p:sldId id="257" r:id="rId5"/>
    <p:sldId id="264" r:id="rId6"/>
    <p:sldId id="260" r:id="rId7"/>
    <p:sldId id="259" r:id="rId8"/>
    <p:sldId id="261" r:id="rId9"/>
    <p:sldId id="268" r:id="rId10"/>
    <p:sldId id="269" r:id="rId11"/>
    <p:sldId id="270" r:id="rId12"/>
    <p:sldId id="271" r:id="rId13"/>
    <p:sldId id="272" r:id="rId14"/>
    <p:sldId id="262" r:id="rId15"/>
    <p:sldId id="265" r:id="rId16"/>
    <p:sldId id="26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72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966B7E-4A4F-4FCE-9793-AE299A09B1CC}" type="datetimeFigureOut">
              <a:rPr lang="ru-RU" smtClean="0"/>
              <a:t>04.02.2014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0FD3A7-2EC6-46C6-83DE-AFB5A5EEE9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046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0FD3A7-2EC6-46C6-83DE-AFB5A5EEE98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116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54145-A880-4315-89A7-45BF5837EFF7}" type="datetimeFigureOut">
              <a:rPr lang="ru-RU" smtClean="0"/>
              <a:t>04.02.2014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3D4C-B944-45B5-89EC-A71D8D5B4A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109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54145-A880-4315-89A7-45BF5837EFF7}" type="datetimeFigureOut">
              <a:rPr lang="ru-RU" smtClean="0"/>
              <a:t>04.02.2014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3D4C-B944-45B5-89EC-A71D8D5B4A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590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54145-A880-4315-89A7-45BF5837EFF7}" type="datetimeFigureOut">
              <a:rPr lang="ru-RU" smtClean="0"/>
              <a:t>04.02.2014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3D4C-B944-45B5-89EC-A71D8D5B4A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843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54145-A880-4315-89A7-45BF5837EFF7}" type="datetimeFigureOut">
              <a:rPr lang="ru-RU" smtClean="0"/>
              <a:t>04.02.2014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3D4C-B944-45B5-89EC-A71D8D5B4A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167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54145-A880-4315-89A7-45BF5837EFF7}" type="datetimeFigureOut">
              <a:rPr lang="ru-RU" smtClean="0"/>
              <a:t>04.02.2014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3D4C-B944-45B5-89EC-A71D8D5B4A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957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54145-A880-4315-89A7-45BF5837EFF7}" type="datetimeFigureOut">
              <a:rPr lang="ru-RU" smtClean="0"/>
              <a:t>04.02.2014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3D4C-B944-45B5-89EC-A71D8D5B4A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8096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54145-A880-4315-89A7-45BF5837EFF7}" type="datetimeFigureOut">
              <a:rPr lang="ru-RU" smtClean="0"/>
              <a:t>04.02.2014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3D4C-B944-45B5-89EC-A71D8D5B4A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074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54145-A880-4315-89A7-45BF5837EFF7}" type="datetimeFigureOut">
              <a:rPr lang="ru-RU" smtClean="0"/>
              <a:t>04.02.2014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3D4C-B944-45B5-89EC-A71D8D5B4A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918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54145-A880-4315-89A7-45BF5837EFF7}" type="datetimeFigureOut">
              <a:rPr lang="ru-RU" smtClean="0"/>
              <a:t>04.02.2014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3D4C-B944-45B5-89EC-A71D8D5B4A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644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54145-A880-4315-89A7-45BF5837EFF7}" type="datetimeFigureOut">
              <a:rPr lang="ru-RU" smtClean="0"/>
              <a:t>04.02.2014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3D4C-B944-45B5-89EC-A71D8D5B4A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452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54145-A880-4315-89A7-45BF5837EFF7}" type="datetimeFigureOut">
              <a:rPr lang="ru-RU" smtClean="0"/>
              <a:t>04.02.2014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3D4C-B944-45B5-89EC-A71D8D5B4A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530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54145-A880-4315-89A7-45BF5837EFF7}" type="datetimeFigureOut">
              <a:rPr lang="ru-RU" smtClean="0"/>
              <a:t>04.02.2014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C3D4C-B944-45B5-89EC-A71D8D5B4A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16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772816"/>
            <a:ext cx="7772400" cy="1470025"/>
          </a:xfrm>
        </p:spPr>
        <p:txBody>
          <a:bodyPr>
            <a:normAutofit/>
          </a:bodyPr>
          <a:lstStyle/>
          <a:p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79548" y="2967335"/>
            <a:ext cx="7873567" cy="273921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Сталинградская</a:t>
            </a:r>
          </a:p>
          <a:p>
            <a:pPr algn="ctr"/>
            <a:r>
              <a:rPr lang="ru-RU" sz="8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битва</a:t>
            </a:r>
            <a:endParaRPr lang="ru-RU" sz="8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5462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Школа\Desktop\пригода\танковый бой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254" y="414230"/>
            <a:ext cx="9008741" cy="6183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8435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Школа\Desktop\пригода\блиндаж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138238"/>
            <a:ext cx="7239000" cy="458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229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Школа\Desktop\пригода\руины 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04" y="598796"/>
            <a:ext cx="8214360" cy="556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463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Школа\Desktop\пригода\мамаев курган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90949"/>
            <a:ext cx="4464495" cy="670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172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Школа\Desktop\пригода\руины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71" y="462936"/>
            <a:ext cx="9011829" cy="584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0781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Школа\Desktop\пригода\мельница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22" y="4414"/>
            <a:ext cx="8705777" cy="6520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1541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Школа\Desktop\пригода\санитар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43" y="386543"/>
            <a:ext cx="9008557" cy="599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0931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Участники ВОВ\100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726"/>
            <a:ext cx="9144000" cy="600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299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Участники ВОВ\10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3507"/>
            <a:ext cx="9144000" cy="603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433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Участники ВОВ\100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333"/>
            <a:ext cx="9144000" cy="5983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1737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Участники ВОВ\100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6688"/>
            <a:ext cx="9144000" cy="5884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0406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Участники ВОВ\100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4536"/>
            <a:ext cx="9144000" cy="5928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780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Школа\Desktop\пригода\пленные фаш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06" y="468496"/>
            <a:ext cx="8879682" cy="5984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9347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Школа\Desktop\пригода\мать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14"/>
            <a:ext cx="8820471" cy="6606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8540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Школа\Desktop\пригода\аллея героев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028700"/>
            <a:ext cx="72009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67264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4</Words>
  <Application>Microsoft Office PowerPoint</Application>
  <PresentationFormat>Экран (4:3)</PresentationFormat>
  <Paragraphs>3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Школа</dc:creator>
  <cp:lastModifiedBy>Школа</cp:lastModifiedBy>
  <cp:revision>5</cp:revision>
  <dcterms:created xsi:type="dcterms:W3CDTF">2014-02-04T05:06:29Z</dcterms:created>
  <dcterms:modified xsi:type="dcterms:W3CDTF">2014-02-04T05:45:41Z</dcterms:modified>
</cp:coreProperties>
</file>