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16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6" r:id="rId3"/>
    <p:sldId id="257" r:id="rId4"/>
    <p:sldId id="285" r:id="rId5"/>
    <p:sldId id="287" r:id="rId6"/>
    <p:sldId id="288" r:id="rId7"/>
    <p:sldId id="289" r:id="rId8"/>
    <p:sldId id="276" r:id="rId9"/>
    <p:sldId id="279" r:id="rId10"/>
    <p:sldId id="280" r:id="rId11"/>
    <p:sldId id="292" r:id="rId12"/>
    <p:sldId id="291" r:id="rId13"/>
    <p:sldId id="293" r:id="rId14"/>
    <p:sldId id="294" r:id="rId15"/>
    <p:sldId id="26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01" autoAdjust="0"/>
    <p:restoredTop sz="94660"/>
  </p:normalViewPr>
  <p:slideViewPr>
    <p:cSldViewPr>
      <p:cViewPr>
        <p:scale>
          <a:sx n="100" d="100"/>
          <a:sy n="100" d="100"/>
        </p:scale>
        <p:origin x="-122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4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AFADB-645F-46C3-ACC8-929BC7FB78A7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80E7B-7EA1-45C6-A177-30E110884D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545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AE7AE-A5C1-4EAA-AA00-1CD8180A2EC1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C8A89-93B7-48F3-A53E-503D7124B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085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Дизайн- тема -цвета</a:t>
            </a:r>
          </a:p>
          <a:p>
            <a:r>
              <a:rPr lang="ru-RU" dirty="0" smtClean="0"/>
              <a:t>Фон- Стили фона</a:t>
            </a:r>
          </a:p>
          <a:p>
            <a:r>
              <a:rPr lang="ru-RU" dirty="0" smtClean="0"/>
              <a:t>Анимация Растворение Скорость перехода (медленно) Смена слайдов (по щелчку)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1C8A89-93B7-48F3-A53E-503D7124B50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Вставка-звук-звук</a:t>
            </a:r>
            <a:r>
              <a:rPr lang="ru-RU" baseline="0" dirty="0" smtClean="0"/>
              <a:t> из организатора клипов- воспроизведение звука: автоматически.</a:t>
            </a:r>
          </a:p>
          <a:p>
            <a:r>
              <a:rPr lang="ru-RU" baseline="0" dirty="0" smtClean="0"/>
              <a:t>Анимация –настройка анимации 1. звук по щелчку2.«Спасибо..» с предыдущим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1C8A89-93B7-48F3-A53E-503D7124B50B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C36CC9E-82AA-46D6-B132-D0E9D61265C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CDDCD87-A6B8-4203-A244-DFCCAC3CDA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C36CC9E-82AA-46D6-B132-D0E9D61265C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CDDCD87-A6B8-4203-A244-DFCCAC3CD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C36CC9E-82AA-46D6-B132-D0E9D61265C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CDDCD87-A6B8-4203-A244-DFCCAC3CDA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CC9E-82AA-46D6-B132-D0E9D61265C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CD87-A6B8-4203-A244-DFCCAC3CD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CC9E-82AA-46D6-B132-D0E9D61265C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CD87-A6B8-4203-A244-DFCCAC3CD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C36CC9E-82AA-46D6-B132-D0E9D61265C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CDDCD87-A6B8-4203-A244-DFCCAC3CD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CC9E-82AA-46D6-B132-D0E9D61265C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CD87-A6B8-4203-A244-DFCCAC3CDA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C36CC9E-82AA-46D6-B132-D0E9D61265C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CDDCD87-A6B8-4203-A244-DFCCAC3CD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C36CC9E-82AA-46D6-B132-D0E9D61265C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CDDCD87-A6B8-4203-A244-DFCCAC3CD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CC9E-82AA-46D6-B132-D0E9D61265C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CD87-A6B8-4203-A244-DFCCAC3CDA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CC9E-82AA-46D6-B132-D0E9D61265C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CD87-A6B8-4203-A244-DFCCAC3CDA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C36CC9E-82AA-46D6-B132-D0E9D61265C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CDDCD87-A6B8-4203-A244-DFCCAC3CDA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  <p:sldLayoutId id="2147484418" r:id="rId2"/>
    <p:sldLayoutId id="2147484419" r:id="rId3"/>
    <p:sldLayoutId id="2147484420" r:id="rId4"/>
    <p:sldLayoutId id="2147484421" r:id="rId5"/>
    <p:sldLayoutId id="2147484422" r:id="rId6"/>
    <p:sldLayoutId id="2147484423" r:id="rId7"/>
    <p:sldLayoutId id="2147484424" r:id="rId8"/>
    <p:sldLayoutId id="2147484425" r:id="rId9"/>
    <p:sldLayoutId id="2147484426" r:id="rId10"/>
    <p:sldLayoutId id="2147484427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428604"/>
            <a:ext cx="7715304" cy="4143404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Мастер класс </a:t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инструкторов физической культуры </a:t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теме: «Технология предметно-развивающей среды.</a:t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двигательной активности посредством  использования нестандартного оборудования» . </a:t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«Использование нестандартного оборудования по физкультуре</a:t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«Радужное  настроение»</a:t>
            </a: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2066" y="4500570"/>
            <a:ext cx="3892422" cy="1664734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Подготовила;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Инструктор по физической культуре  МБДОУ «Детский сад «Теремок» ст. Усть-Бузулукская  Алексеевского  муниципального района Волгоградской области»</a:t>
            </a:r>
          </a:p>
          <a:p>
            <a:pPr algn="r"/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Пономарёва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Анжелика Владимировна</a:t>
            </a:r>
            <a:endParaRPr lang="ru-RU" sz="1400" dirty="0" smtClean="0">
              <a:solidFill>
                <a:srgbClr val="002060"/>
              </a:solidFill>
            </a:endParaRPr>
          </a:p>
          <a:p>
            <a:pPr algn="just"/>
            <a:endParaRPr lang="ru-RU" sz="1400" dirty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/>
            <a:r>
              <a:rPr lang="ru-RU" sz="3600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Ж.Ж.Руссо</a:t>
            </a: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говорил</a:t>
            </a:r>
            <a:r>
              <a:rPr lang="ru-RU" sz="3600" b="1" cap="none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</a:t>
            </a:r>
            <a:r>
              <a:rPr lang="ru-RU" sz="3600" cap="none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cap="none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4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«Чтобы сделать ребенка умным и рассудительным : сделайте его крепким и здоровым : пусть он работает, действует, бегает, пусть он находится в постоянном движении.»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672740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439199"/>
            <a:ext cx="763284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spc="50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sz="4400" spc="50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1500175"/>
            <a:ext cx="792961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Поделиться личным опытом работы по сохранению здоровья с использованием нестандартного оборудования, которое оказывает положительное воздействие на речевое, физическое и эмоциональное развитие детей.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Позаботиться об организации, разнообразии, а также выполнении основных задач и требований к содержанию двигательной активности детей.</a:t>
            </a:r>
            <a:endParaRPr lang="ru-RU" sz="2800" dirty="0" smtClean="0"/>
          </a:p>
          <a:p>
            <a:pPr algn="just"/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2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sz="4400" cap="none" spc="50" dirty="0" smtClean="0">
                <a:ln w="11430"/>
                <a:solidFill>
                  <a:srgbClr val="D6ECFF">
                    <a:lumMod val="2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Цели</a:t>
            </a:r>
            <a:r>
              <a:rPr lang="ru-RU" sz="4400" cap="none" spc="50" dirty="0">
                <a:ln w="11430"/>
                <a:solidFill>
                  <a:srgbClr val="D6ECFF">
                    <a:lumMod val="2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4400" cap="none" spc="50" dirty="0">
                <a:ln w="11430"/>
                <a:solidFill>
                  <a:srgbClr val="D6ECFF">
                    <a:lumMod val="2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1.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Обозначить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роль нестандартного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оборудования в организации физкультурно-оздоровительной работы 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детьми.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Расширить предметно-развивающую среду путём создания нового нестандартного оборудования, помогающего полноценному физическому и психическому развитию детей дошкольного возраста.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Освоить на практике упражнения для профилактики и коррекции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плоскостопия.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40841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spcAft>
                <a:spcPts val="750"/>
              </a:spcAft>
            </a:pP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Дошкольники </a:t>
            </a: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обязательно должны ходить босиком по разнообразным поверхностям, выполнять коррекционные упражнения с разными пособиями, начиная с раннего возраста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5" descr="https://i.mycdn.me/image?id=875192206210&amp;t=3&amp;plc=WEB&amp;tkn=*iwCRBqAUeRO51d9sSdUJ5uvhvII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600200"/>
            <a:ext cx="3429000" cy="45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C:\Users\Пользователь\Desktop\image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384675" y="1600200"/>
            <a:ext cx="342900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0571407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Младший  дошкольный  возраст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Пользователь\Desktop\image (4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600200"/>
            <a:ext cx="3429000" cy="4572000"/>
          </a:xfrm>
          <a:prstGeom prst="rect">
            <a:avLst/>
          </a:prstGeom>
          <a:noFill/>
        </p:spPr>
      </p:pic>
      <p:pic>
        <p:nvPicPr>
          <p:cNvPr id="6" name="Содержимое 6" descr="https://i.mycdn.me/image?id=875192206978&amp;t=3&amp;plc=WEB&amp;tkn=*X4dNo8YfsYj0-_g8vhtaI00dcvM"/>
          <p:cNvPicPr>
            <a:picLocks noGrp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675" y="1600200"/>
            <a:ext cx="3429000" cy="45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145581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Средний дошкольный возраст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3" descr="C:\Users\Пользователь\Desktop\image (3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600200"/>
            <a:ext cx="3429000" cy="4572000"/>
          </a:xfrm>
          <a:prstGeom prst="rect">
            <a:avLst/>
          </a:prstGeom>
          <a:noFill/>
        </p:spPr>
      </p:pic>
      <p:pic>
        <p:nvPicPr>
          <p:cNvPr id="1026" name="Picture 2" descr="C:\Users\user\Desktop\Пономарёва А. В\МАСТЕР КЛАСС\photo_15451137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28800"/>
            <a:ext cx="3672408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8030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\Desktop\ФИЗО рмо 2017\SAM_67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36"/>
            <a:ext cx="42672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Прыгалка и эспандеры из капсул киндер -сюрприза</a:t>
            </a:r>
            <a:endParaRPr lang="ru-RU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1\Desktop\ФИЗО рмо 2017\SAM_67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857496"/>
            <a:ext cx="42672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29576" cy="72547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Массажные дорожки</a:t>
            </a:r>
            <a:endParaRPr lang="ru-RU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1\Desktop\ФИЗО рмо 2017\SAM_68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142984"/>
            <a:ext cx="5125219" cy="5354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Чудо-карандаши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профилактики плоскостопия, для мелкой моторики рук</a:t>
            </a:r>
            <a:endParaRPr lang="ru-RU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1\Desktop\ФИЗО рмо 2017\SAM_6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1428736"/>
            <a:ext cx="3857652" cy="5143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Парашют «Радужное  настроение»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photo_15450344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04797"/>
            <a:ext cx="5472608" cy="492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43566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Мягкие модули «Волшебные  палочки»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Пономарёва А. В\МАСТЕР КЛАСС\photo_15451131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44824"/>
            <a:ext cx="590465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580671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Упражнения с парашютом и палочками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user\Desktop\photo_15450350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3672408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photo_15451124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28800"/>
            <a:ext cx="3600400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61594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заключении хочется отметить….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нестандартного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оборудования «Радужное настроение» имеет огромную вариативность и </a:t>
            </a:r>
            <a:r>
              <a:rPr lang="ru-RU" sz="2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интергативность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А играть с таким оборудованием – одно удовольствие. Желаю вам здоровья и радужного настроения!!!</a:t>
            </a:r>
          </a:p>
          <a:p>
            <a:endParaRPr lang="ru-RU" dirty="0"/>
          </a:p>
        </p:txBody>
      </p:sp>
      <p:pic>
        <p:nvPicPr>
          <p:cNvPr id="1026" name="Picture 2" descr="C:\Users\user\Desktop\Пономарёва А. В\день здоровья 2017 фото\IMG_84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864445"/>
            <a:ext cx="4355975" cy="275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23432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5" y="2852936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СПАСИБО</a:t>
            </a:r>
            <a:r>
              <a:rPr lang="en-US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ВНИМАНИЕ!</a:t>
            </a:r>
            <a:endParaRPr lang="ru-RU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1012</TotalTime>
  <Words>300</Words>
  <Application>Microsoft Office PowerPoint</Application>
  <PresentationFormat>Экран (4:3)</PresentationFormat>
  <Paragraphs>33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              Мастер класс  инструкторов физической культуры  по теме: «Технология предметно-развивающей среды. Повышение двигательной активности посредством  использования нестандартного оборудования» .   «Использование нестандартного оборудования по физкультуре «Радужное  настроение»»  </vt:lpstr>
      <vt:lpstr>Ж.Ж.Руссо говорил : </vt:lpstr>
      <vt:lpstr>Презентация PowerPoint</vt:lpstr>
      <vt:lpstr>Цели </vt:lpstr>
      <vt:lpstr>Дошкольники обязательно должны ходить босиком по разнообразным поверхностям, выполнять коррекционные упражнения с разными пособиями, начиная с раннего возраста. </vt:lpstr>
      <vt:lpstr>Младший  дошкольный  возраст</vt:lpstr>
      <vt:lpstr>Средний дошкольный возраст</vt:lpstr>
      <vt:lpstr>Прыгалка и эспандеры из капсул киндер -сюрприза</vt:lpstr>
      <vt:lpstr>Массажные дорожки</vt:lpstr>
      <vt:lpstr>Чудо-карандаши для профилактики плоскостопия, для мелкой моторики рук</vt:lpstr>
      <vt:lpstr>Парашют «Радужное  настроение»</vt:lpstr>
      <vt:lpstr>Мягкие модули «Волшебные  палочки»</vt:lpstr>
      <vt:lpstr>Упражнения с парашютом и палочками</vt:lpstr>
      <vt:lpstr>В заключении хочется отметить….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УТРЕННЯЯ ГИМНАСТИКА  В             ДЕТСКОМ САДУ</dc:title>
  <dc:creator>Z</dc:creator>
  <cp:lastModifiedBy>user</cp:lastModifiedBy>
  <cp:revision>126</cp:revision>
  <dcterms:created xsi:type="dcterms:W3CDTF">2013-03-24T08:54:24Z</dcterms:created>
  <dcterms:modified xsi:type="dcterms:W3CDTF">2018-12-19T06:02:42Z</dcterms:modified>
</cp:coreProperties>
</file>