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476" r:id="rId2"/>
  </p:sldIdLst>
  <p:sldSz cx="9906000" cy="6858000" type="A4"/>
  <p:notesSz cx="9928225" cy="14357350"/>
  <p:defaultTextStyle>
    <a:defPPr>
      <a:defRPr lang="ru-RU"/>
    </a:defPPr>
    <a:lvl1pPr algn="l" defTabSz="912709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5561" indent="1587" algn="l" defTabSz="912709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2709" indent="1587" algn="l" defTabSz="912709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69857" indent="1587" algn="l" defTabSz="912709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7005" indent="1587" algn="l" defTabSz="912709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5740" algn="l" defTabSz="914296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2888" algn="l" defTabSz="914296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036" algn="l" defTabSz="914296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184" algn="l" defTabSz="914296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  <a:srgbClr val="3333FF"/>
    <a:srgbClr val="008A3E"/>
    <a:srgbClr val="F8F8F8"/>
    <a:srgbClr val="FFFFFF"/>
    <a:srgbClr val="0033CC"/>
    <a:srgbClr val="9DB9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79" autoAdjust="0"/>
    <p:restoredTop sz="94671" autoAdjust="0"/>
  </p:normalViewPr>
  <p:slideViewPr>
    <p:cSldViewPr>
      <p:cViewPr>
        <p:scale>
          <a:sx n="75" d="100"/>
          <a:sy n="75" d="100"/>
        </p:scale>
        <p:origin x="-2130" y="-35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273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3313" cy="718671"/>
          </a:xfrm>
          <a:prstGeom prst="rect">
            <a:avLst/>
          </a:prstGeom>
        </p:spPr>
        <p:txBody>
          <a:bodyPr vert="horz" lIns="132585" tIns="66292" rIns="132585" bIns="66292" rtlCol="0"/>
          <a:lstStyle>
            <a:lvl1pPr algn="l" defTabSz="1325544" fontAlgn="auto">
              <a:spcBef>
                <a:spcPts val="0"/>
              </a:spcBef>
              <a:spcAft>
                <a:spcPts val="0"/>
              </a:spcAft>
              <a:defRPr sz="17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2596" y="1"/>
            <a:ext cx="4303313" cy="718671"/>
          </a:xfrm>
          <a:prstGeom prst="rect">
            <a:avLst/>
          </a:prstGeom>
        </p:spPr>
        <p:txBody>
          <a:bodyPr vert="horz" lIns="132585" tIns="66292" rIns="132585" bIns="66292" rtlCol="0"/>
          <a:lstStyle>
            <a:lvl1pPr algn="r" defTabSz="1325544" fontAlgn="auto">
              <a:spcBef>
                <a:spcPts val="0"/>
              </a:spcBef>
              <a:spcAft>
                <a:spcPts val="0"/>
              </a:spcAft>
              <a:defRPr sz="17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204CECE-5302-482C-B49A-E5C9861D4F7E}" type="datetimeFigureOut">
              <a:rPr lang="ru-RU"/>
              <a:pPr>
                <a:defRPr/>
              </a:pPr>
              <a:t>26.01.2022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13636385"/>
            <a:ext cx="4303313" cy="718670"/>
          </a:xfrm>
          <a:prstGeom prst="rect">
            <a:avLst/>
          </a:prstGeom>
        </p:spPr>
        <p:txBody>
          <a:bodyPr vert="horz" lIns="132585" tIns="66292" rIns="132585" bIns="66292" rtlCol="0" anchor="b"/>
          <a:lstStyle>
            <a:lvl1pPr algn="l" defTabSz="1325544" fontAlgn="auto">
              <a:spcBef>
                <a:spcPts val="0"/>
              </a:spcBef>
              <a:spcAft>
                <a:spcPts val="0"/>
              </a:spcAft>
              <a:defRPr sz="17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2596" y="13636385"/>
            <a:ext cx="4303313" cy="718670"/>
          </a:xfrm>
          <a:prstGeom prst="rect">
            <a:avLst/>
          </a:prstGeom>
        </p:spPr>
        <p:txBody>
          <a:bodyPr vert="horz" lIns="132585" tIns="66292" rIns="132585" bIns="66292" rtlCol="0" anchor="b"/>
          <a:lstStyle>
            <a:lvl1pPr algn="r" defTabSz="1325544" fontAlgn="auto">
              <a:spcBef>
                <a:spcPts val="0"/>
              </a:spcBef>
              <a:spcAft>
                <a:spcPts val="0"/>
              </a:spcAft>
              <a:defRPr sz="17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836A602C-79F9-40AD-9680-487DF4DF612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33371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3313" cy="718671"/>
          </a:xfrm>
          <a:prstGeom prst="rect">
            <a:avLst/>
          </a:prstGeom>
        </p:spPr>
        <p:txBody>
          <a:bodyPr vert="horz" lIns="132585" tIns="66292" rIns="132585" bIns="66292" rtlCol="0"/>
          <a:lstStyle>
            <a:lvl1pPr algn="l" defTabSz="1325544" fontAlgn="auto">
              <a:spcBef>
                <a:spcPts val="0"/>
              </a:spcBef>
              <a:spcAft>
                <a:spcPts val="0"/>
              </a:spcAft>
              <a:defRPr sz="17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596" y="1"/>
            <a:ext cx="4303313" cy="718671"/>
          </a:xfrm>
          <a:prstGeom prst="rect">
            <a:avLst/>
          </a:prstGeom>
        </p:spPr>
        <p:txBody>
          <a:bodyPr vert="horz" lIns="132585" tIns="66292" rIns="132585" bIns="66292" rtlCol="0"/>
          <a:lstStyle>
            <a:lvl1pPr algn="r" defTabSz="1325544" fontAlgn="auto">
              <a:spcBef>
                <a:spcPts val="0"/>
              </a:spcBef>
              <a:spcAft>
                <a:spcPts val="0"/>
              </a:spcAft>
              <a:defRPr sz="17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1DF98D0-D02B-4664-B71D-9D81176C182A}" type="datetimeFigureOut">
              <a:rPr lang="ru-RU"/>
              <a:pPr>
                <a:defRPr/>
              </a:pPr>
              <a:t>26.01.2022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71563" y="1074738"/>
            <a:ext cx="7785100" cy="5389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585" tIns="66292" rIns="132585" bIns="66292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361" y="6819342"/>
            <a:ext cx="7943507" cy="6461151"/>
          </a:xfrm>
          <a:prstGeom prst="rect">
            <a:avLst/>
          </a:prstGeom>
        </p:spPr>
        <p:txBody>
          <a:bodyPr vert="horz" lIns="132585" tIns="66292" rIns="132585" bIns="66292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3636385"/>
            <a:ext cx="4303313" cy="718670"/>
          </a:xfrm>
          <a:prstGeom prst="rect">
            <a:avLst/>
          </a:prstGeom>
        </p:spPr>
        <p:txBody>
          <a:bodyPr vert="horz" lIns="132585" tIns="66292" rIns="132585" bIns="66292" rtlCol="0" anchor="b"/>
          <a:lstStyle>
            <a:lvl1pPr algn="l" defTabSz="1325544" fontAlgn="auto">
              <a:spcBef>
                <a:spcPts val="0"/>
              </a:spcBef>
              <a:spcAft>
                <a:spcPts val="0"/>
              </a:spcAft>
              <a:defRPr sz="17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596" y="13636385"/>
            <a:ext cx="4303313" cy="718670"/>
          </a:xfrm>
          <a:prstGeom prst="rect">
            <a:avLst/>
          </a:prstGeom>
        </p:spPr>
        <p:txBody>
          <a:bodyPr vert="horz" lIns="132585" tIns="66292" rIns="132585" bIns="66292" rtlCol="0" anchor="b"/>
          <a:lstStyle>
            <a:lvl1pPr algn="r" defTabSz="1325544" fontAlgn="auto">
              <a:spcBef>
                <a:spcPts val="0"/>
              </a:spcBef>
              <a:spcAft>
                <a:spcPts val="0"/>
              </a:spcAft>
              <a:defRPr sz="17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EA5B1CC9-6567-4486-8119-E3993388088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967280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12709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561" algn="l" defTabSz="912709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2709" algn="l" defTabSz="912709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9857" algn="l" defTabSz="912709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005" algn="l" defTabSz="912709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220" algn="l" defTabSz="91408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264" algn="l" defTabSz="91408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308" algn="l" defTabSz="91408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352" algn="l" defTabSz="91408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076325" y="1076325"/>
            <a:ext cx="7775575" cy="53832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54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0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1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2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3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3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E66A64-AB1C-4987-8D9D-DAC4C2E8F70C}" type="datetime1">
              <a:rPr lang="ru-RU"/>
              <a:pPr>
                <a:defRPr/>
              </a:pPr>
              <a:t>26.01.2022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B3D51C-17C1-49CA-A3BD-FD0278D5AB9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CEF4A1-2E33-48EB-B1EE-3F3A713FF0E4}" type="datetime1">
              <a:rPr lang="ru-RU"/>
              <a:pPr>
                <a:defRPr/>
              </a:pPr>
              <a:t>26.01.2022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2B5E9C-ACE3-4273-8315-BE46646FAA5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2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4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08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17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2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2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30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3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36FCC1-D054-4361-937C-9154AD2D1DB4}" type="datetime1">
              <a:rPr lang="ru-RU"/>
              <a:pPr>
                <a:defRPr/>
              </a:pPr>
              <a:t>26.01.2022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F905FF-F2FA-4759-923F-C0D59BD194F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E90A96-F57D-4031-B11B-60EBA3A0B8FB}" type="datetime1">
              <a:rPr lang="ru-RU"/>
              <a:pPr>
                <a:defRPr/>
              </a:pPr>
              <a:t>26.01.2022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480ED-C948-4CDA-BA18-65D7440187A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7"/>
            <a:ext cx="4376870" cy="639763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57045" indent="0">
              <a:buNone/>
              <a:defRPr sz="2000" b="1"/>
            </a:lvl2pPr>
            <a:lvl3pPr marL="914088" indent="0">
              <a:buNone/>
              <a:defRPr sz="1800" b="1"/>
            </a:lvl3pPr>
            <a:lvl4pPr marL="1371132" indent="0">
              <a:buNone/>
              <a:defRPr sz="1600" b="1"/>
            </a:lvl4pPr>
            <a:lvl5pPr marL="1828176" indent="0">
              <a:buNone/>
              <a:defRPr sz="1600" b="1"/>
            </a:lvl5pPr>
            <a:lvl6pPr marL="2285220" indent="0">
              <a:buNone/>
              <a:defRPr sz="1600" b="1"/>
            </a:lvl6pPr>
            <a:lvl7pPr marL="2742264" indent="0">
              <a:buNone/>
              <a:defRPr sz="1600" b="1"/>
            </a:lvl7pPr>
            <a:lvl8pPr marL="3199308" indent="0">
              <a:buNone/>
              <a:defRPr sz="1600" b="1"/>
            </a:lvl8pPr>
            <a:lvl9pPr marL="3656352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9" y="1535117"/>
            <a:ext cx="4378590" cy="639763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57045" indent="0">
              <a:buNone/>
              <a:defRPr sz="2000" b="1"/>
            </a:lvl2pPr>
            <a:lvl3pPr marL="914088" indent="0">
              <a:buNone/>
              <a:defRPr sz="1800" b="1"/>
            </a:lvl3pPr>
            <a:lvl4pPr marL="1371132" indent="0">
              <a:buNone/>
              <a:defRPr sz="1600" b="1"/>
            </a:lvl4pPr>
            <a:lvl5pPr marL="1828176" indent="0">
              <a:buNone/>
              <a:defRPr sz="1600" b="1"/>
            </a:lvl5pPr>
            <a:lvl6pPr marL="2285220" indent="0">
              <a:buNone/>
              <a:defRPr sz="1600" b="1"/>
            </a:lvl6pPr>
            <a:lvl7pPr marL="2742264" indent="0">
              <a:buNone/>
              <a:defRPr sz="1600" b="1"/>
            </a:lvl7pPr>
            <a:lvl8pPr marL="3199308" indent="0">
              <a:buNone/>
              <a:defRPr sz="1600" b="1"/>
            </a:lvl8pPr>
            <a:lvl9pPr marL="3656352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9" y="2174875"/>
            <a:ext cx="4378590" cy="3951288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A6B96E-CE9D-4C55-8985-FDF89DC77CB5}" type="datetime1">
              <a:rPr lang="ru-RU"/>
              <a:pPr>
                <a:defRPr/>
              </a:pPr>
              <a:t>26.01.2022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AB5D61-3BB0-4036-BD33-D97D3AF7617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62D4D-9EFC-487F-B761-34AF0AAB3C21}" type="datetime1">
              <a:rPr lang="ru-RU"/>
              <a:pPr>
                <a:defRPr/>
              </a:pPr>
              <a:t>26.01.2022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A31002-68EA-46C6-85ED-3AC94158DC7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C4ED36-0AEE-4829-9FB0-0AB175715D5D}" type="datetime1">
              <a:rPr lang="ru-RU"/>
              <a:pPr>
                <a:defRPr/>
              </a:pPr>
              <a:t>26.01.2022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37AE92-EF41-4512-8285-07CD6A6F0A1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8" y="273069"/>
            <a:ext cx="3259006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4" y="273080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8" y="1435104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45" indent="0">
              <a:buNone/>
              <a:defRPr sz="1200"/>
            </a:lvl2pPr>
            <a:lvl3pPr marL="914088" indent="0">
              <a:buNone/>
              <a:defRPr sz="1100"/>
            </a:lvl3pPr>
            <a:lvl4pPr marL="1371132" indent="0">
              <a:buNone/>
              <a:defRPr sz="900"/>
            </a:lvl4pPr>
            <a:lvl5pPr marL="1828176" indent="0">
              <a:buNone/>
              <a:defRPr sz="900"/>
            </a:lvl5pPr>
            <a:lvl6pPr marL="2285220" indent="0">
              <a:buNone/>
              <a:defRPr sz="900"/>
            </a:lvl6pPr>
            <a:lvl7pPr marL="2742264" indent="0">
              <a:buNone/>
              <a:defRPr sz="900"/>
            </a:lvl7pPr>
            <a:lvl8pPr marL="3199308" indent="0">
              <a:buNone/>
              <a:defRPr sz="900"/>
            </a:lvl8pPr>
            <a:lvl9pPr marL="3656352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43DDD6-B232-4BC8-8781-B53262CE2475}" type="datetime1">
              <a:rPr lang="ru-RU"/>
              <a:pPr>
                <a:defRPr/>
              </a:pPr>
              <a:t>26.01.2022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3F981A-E2AE-4372-8495-6A78E531715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21"/>
            <a:ext cx="59436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45" indent="0">
              <a:buNone/>
              <a:defRPr sz="2800"/>
            </a:lvl2pPr>
            <a:lvl3pPr marL="914088" indent="0">
              <a:buNone/>
              <a:defRPr sz="2300"/>
            </a:lvl3pPr>
            <a:lvl4pPr marL="1371132" indent="0">
              <a:buNone/>
              <a:defRPr sz="2000"/>
            </a:lvl4pPr>
            <a:lvl5pPr marL="1828176" indent="0">
              <a:buNone/>
              <a:defRPr sz="2000"/>
            </a:lvl5pPr>
            <a:lvl6pPr marL="2285220" indent="0">
              <a:buNone/>
              <a:defRPr sz="2000"/>
            </a:lvl6pPr>
            <a:lvl7pPr marL="2742264" indent="0">
              <a:buNone/>
              <a:defRPr sz="2000"/>
            </a:lvl7pPr>
            <a:lvl8pPr marL="3199308" indent="0">
              <a:buNone/>
              <a:defRPr sz="2000"/>
            </a:lvl8pPr>
            <a:lvl9pPr marL="3656352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66"/>
            <a:ext cx="59436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045" indent="0">
              <a:buNone/>
              <a:defRPr sz="1200"/>
            </a:lvl2pPr>
            <a:lvl3pPr marL="914088" indent="0">
              <a:buNone/>
              <a:defRPr sz="1100"/>
            </a:lvl3pPr>
            <a:lvl4pPr marL="1371132" indent="0">
              <a:buNone/>
              <a:defRPr sz="900"/>
            </a:lvl4pPr>
            <a:lvl5pPr marL="1828176" indent="0">
              <a:buNone/>
              <a:defRPr sz="900"/>
            </a:lvl5pPr>
            <a:lvl6pPr marL="2285220" indent="0">
              <a:buNone/>
              <a:defRPr sz="900"/>
            </a:lvl6pPr>
            <a:lvl7pPr marL="2742264" indent="0">
              <a:buNone/>
              <a:defRPr sz="900"/>
            </a:lvl7pPr>
            <a:lvl8pPr marL="3199308" indent="0">
              <a:buNone/>
              <a:defRPr sz="900"/>
            </a:lvl8pPr>
            <a:lvl9pPr marL="3656352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A0F1B9-252A-4364-A260-EB0298DC4021}" type="datetime1">
              <a:rPr lang="ru-RU"/>
              <a:pPr>
                <a:defRPr/>
              </a:pPr>
              <a:t>26.01.2022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81ED5A-ADCA-4EA5-B8B7-C569A257AD9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636D8E-B240-4EEC-8C30-12EECA588B4F}" type="datetime1">
              <a:rPr lang="ru-RU"/>
              <a:pPr>
                <a:defRPr/>
              </a:pPr>
              <a:t>26.01.2022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B91F16-7E99-48CF-B71E-9345FABE2BE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06393"/>
            <a:ext cx="2228850" cy="438785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06393"/>
            <a:ext cx="6521450" cy="43878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BD1153-B47F-4C8A-8748-F139D54A9115}" type="datetime1">
              <a:rPr lang="ru-RU"/>
              <a:pPr>
                <a:defRPr/>
              </a:pPr>
              <a:t>26.01.2022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089655-D648-484E-B858-61D81ECB941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Заголовок 1"/>
          <p:cNvSpPr>
            <a:spLocks noGrp="1"/>
          </p:cNvSpPr>
          <p:nvPr>
            <p:ph type="title"/>
          </p:nvPr>
        </p:nvSpPr>
        <p:spPr bwMode="auto">
          <a:xfrm>
            <a:off x="495300" y="274639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8" tIns="45704" rIns="91408" bIns="4570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5299" name="Текст 2"/>
          <p:cNvSpPr>
            <a:spLocks noGrp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8" tIns="45704" rIns="91408" bIns="457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63"/>
            <a:ext cx="2311400" cy="365125"/>
          </a:xfrm>
          <a:prstGeom prst="rect">
            <a:avLst/>
          </a:prstGeom>
        </p:spPr>
        <p:txBody>
          <a:bodyPr vert="horz" lIns="91408" tIns="45704" rIns="91408" bIns="45704" rtlCol="0" anchor="ctr"/>
          <a:lstStyle>
            <a:lvl1pPr algn="l" defTabSz="914088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52620AF-E333-42E7-BF50-4DC840D906CD}" type="datetime1">
              <a:rPr lang="ru-RU"/>
              <a:pPr>
                <a:defRPr/>
              </a:pPr>
              <a:t>26.01.2022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63"/>
            <a:ext cx="3136900" cy="365125"/>
          </a:xfrm>
          <a:prstGeom prst="rect">
            <a:avLst/>
          </a:prstGeom>
        </p:spPr>
        <p:txBody>
          <a:bodyPr vert="horz" lIns="91408" tIns="45704" rIns="91408" bIns="45704" rtlCol="0" anchor="ctr"/>
          <a:lstStyle>
            <a:lvl1pPr algn="ctr" defTabSz="914088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63"/>
            <a:ext cx="2311400" cy="365125"/>
          </a:xfrm>
          <a:prstGeom prst="rect">
            <a:avLst/>
          </a:prstGeom>
        </p:spPr>
        <p:txBody>
          <a:bodyPr vert="horz" lIns="91408" tIns="45704" rIns="91408" bIns="45704" rtlCol="0" anchor="ctr"/>
          <a:lstStyle>
            <a:lvl1pPr algn="r" defTabSz="914088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957CA0E-6527-4DD0-BE8B-50C0D6DA7D2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hf sldNum="0" hdr="0" ftr="0" dt="0"/>
  <p:txStyles>
    <p:titleStyle>
      <a:lvl1pPr algn="ctr" defTabSz="912709" rtl="0" fontAlgn="base">
        <a:spcBef>
          <a:spcPct val="0"/>
        </a:spcBef>
        <a:spcAft>
          <a:spcPct val="0"/>
        </a:spcAft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2709" rtl="0" fontAlgn="base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alibri" pitchFamily="34" charset="0"/>
        </a:defRPr>
      </a:lvl2pPr>
      <a:lvl3pPr algn="ctr" defTabSz="912709" rtl="0" fontAlgn="base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alibri" pitchFamily="34" charset="0"/>
        </a:defRPr>
      </a:lvl3pPr>
      <a:lvl4pPr algn="ctr" defTabSz="912709" rtl="0" fontAlgn="base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alibri" pitchFamily="34" charset="0"/>
        </a:defRPr>
      </a:lvl4pPr>
      <a:lvl5pPr algn="ctr" defTabSz="912709" rtl="0" fontAlgn="base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alibri" pitchFamily="34" charset="0"/>
        </a:defRPr>
      </a:lvl5pPr>
      <a:lvl6pPr marL="457148" algn="ctr" defTabSz="912709" rtl="0" fontAlgn="base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alibri" pitchFamily="34" charset="0"/>
        </a:defRPr>
      </a:lvl6pPr>
      <a:lvl7pPr marL="914296" algn="ctr" defTabSz="912709" rtl="0" fontAlgn="base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alibri" pitchFamily="34" charset="0"/>
        </a:defRPr>
      </a:lvl7pPr>
      <a:lvl8pPr marL="1371445" algn="ctr" defTabSz="912709" rtl="0" fontAlgn="base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alibri" pitchFamily="34" charset="0"/>
        </a:defRPr>
      </a:lvl8pPr>
      <a:lvl9pPr marL="1828592" algn="ctr" defTabSz="912709" rtl="0" fontAlgn="base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alibri" pitchFamily="34" charset="0"/>
        </a:defRPr>
      </a:lvl9pPr>
    </p:titleStyle>
    <p:bodyStyle>
      <a:lvl1pPr marL="341274" indent="-341274" algn="l" defTabSz="912709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279" indent="-284131" algn="l" defTabSz="912709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283" indent="-226987" algn="l" defTabSz="912709" rtl="0" fontAlgn="base">
        <a:spcBef>
          <a:spcPct val="20000"/>
        </a:spcBef>
        <a:spcAft>
          <a:spcPct val="0"/>
        </a:spcAft>
        <a:buFont typeface="Arial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431" indent="-226987" algn="l" defTabSz="912709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579" indent="-226987" algn="l" defTabSz="912709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742" indent="-228522" algn="l" defTabSz="91408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786" indent="-228522" algn="l" defTabSz="91408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830" indent="-228522" algn="l" defTabSz="91408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874" indent="-228522" algn="l" defTabSz="91408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0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45" algn="l" defTabSz="9140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88" algn="l" defTabSz="9140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32" algn="l" defTabSz="9140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76" algn="l" defTabSz="9140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220" algn="l" defTabSz="9140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264" algn="l" defTabSz="9140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308" algn="l" defTabSz="9140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352" algn="l" defTabSz="9140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128464" y="116632"/>
            <a:ext cx="9649072" cy="6552728"/>
            <a:chOff x="128464" y="116632"/>
            <a:chExt cx="9649072" cy="6552728"/>
          </a:xfrm>
        </p:grpSpPr>
        <p:pic>
          <p:nvPicPr>
            <p:cNvPr id="13" name="Рисунок 12" descr="C:\Users\Ковалева\Desktop\Отделение предназначения офицеров.jpg"/>
            <p:cNvPicPr/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28464" y="116632"/>
              <a:ext cx="9649072" cy="655272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6537176" y="4005064"/>
              <a:ext cx="3177356" cy="2530475"/>
            </a:xfrm>
            <a:prstGeom prst="rect">
              <a:avLst/>
            </a:prstGeom>
            <a:solidFill>
              <a:srgbClr val="8DB3E2">
                <a:alpha val="5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R="0" lvl="0" indent="35560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5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Генеральным штабом ВС РФ вносятся изменения по стимулированию граждан находящихся людском мобилизационном резерве:</a:t>
              </a:r>
            </a:p>
            <a:p>
              <a:pPr marR="0" lvl="0" indent="35560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5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cs typeface="Arial" pitchFamily="34" charset="0"/>
                </a:rPr>
                <a:t>бесплатное медицинское обеспечение</a:t>
              </a:r>
              <a:r>
                <a:rPr kumimoji="0" lang="ru-RU" sz="105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 граждан, находящихся в людском мобилизационном резерве и членов их семей;</a:t>
              </a:r>
            </a:p>
            <a:p>
              <a:pPr marR="0" lvl="0" indent="35560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5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cs typeface="Arial" pitchFamily="34" charset="0"/>
                </a:rPr>
                <a:t>увеличение</a:t>
              </a:r>
              <a:r>
                <a:rPr kumimoji="0" lang="ru-RU" sz="105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 денежного довольствия </a:t>
              </a:r>
              <a:r>
                <a:rPr kumimoji="0" lang="ru-RU" sz="105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cs typeface="Arial" pitchFamily="34" charset="0"/>
                </a:rPr>
                <a:t>на 1,5 оклада</a:t>
              </a:r>
              <a:r>
                <a:rPr kumimoji="0" lang="ru-RU" sz="105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;</a:t>
              </a:r>
            </a:p>
            <a:p>
              <a:pPr marR="0" lvl="0" indent="35560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5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cs typeface="Arial" pitchFamily="34" charset="0"/>
                </a:rPr>
                <a:t>денежные выплаты</a:t>
              </a:r>
              <a:r>
                <a:rPr kumimoji="0" lang="ru-RU" sz="105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 за сдачу </a:t>
              </a:r>
              <a:r>
                <a:rPr kumimoji="0" lang="ru-RU" sz="105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cs typeface="Arial" pitchFamily="34" charset="0"/>
                </a:rPr>
                <a:t>нормативов по физической подготовке</a:t>
              </a:r>
              <a:r>
                <a:rPr kumimoji="0" lang="ru-RU" sz="105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;</a:t>
              </a:r>
            </a:p>
            <a:p>
              <a:pPr marR="0" lvl="0" indent="35560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5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выплата классной квалификации </a:t>
              </a:r>
              <a:r>
                <a:rPr kumimoji="0" lang="ru-RU" sz="105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cs typeface="Arial" pitchFamily="34" charset="0"/>
                </a:rPr>
                <a:t>от 5 20%</a:t>
              </a:r>
              <a:r>
                <a:rPr kumimoji="0" lang="ru-RU" sz="105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;</a:t>
              </a:r>
              <a:endPara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76780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10660</TotalTime>
  <Words>52</Words>
  <Application>Microsoft Office PowerPoint</Application>
  <PresentationFormat>Лист A4 (210x297 мм)</PresentationFormat>
  <Paragraphs>5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Дронов</dc:creator>
  <cp:lastModifiedBy>292</cp:lastModifiedBy>
  <cp:revision>351</cp:revision>
  <cp:lastPrinted>2021-07-13T04:55:30Z</cp:lastPrinted>
  <dcterms:created xsi:type="dcterms:W3CDTF">2018-11-14T07:23:05Z</dcterms:created>
  <dcterms:modified xsi:type="dcterms:W3CDTF">2022-01-26T07:04:05Z</dcterms:modified>
</cp:coreProperties>
</file>