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marL="0" algn="ctr">
              <a:buClr>
                <a:schemeClr val="accent3"/>
              </a:buClr>
              <a:defRPr/>
            </a:pP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 smtClean="0">
                <a:solidFill>
                  <a:srgbClr val="C00000"/>
                </a:solidFill>
              </a:rPr>
              <a:t>Создание </a:t>
            </a:r>
            <a:r>
              <a:rPr lang="ru-RU" sz="4000" b="1" dirty="0" err="1" smtClean="0">
                <a:solidFill>
                  <a:srgbClr val="C00000"/>
                </a:solidFill>
              </a:rPr>
              <a:t>онлайн-опросов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</a:p>
          <a:p>
            <a:pPr marL="0" algn="ctr">
              <a:buClr>
                <a:schemeClr val="accent3"/>
              </a:buClr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с  использованием </a:t>
            </a:r>
            <a:r>
              <a:rPr lang="ru-RU" sz="4000" b="1" dirty="0" err="1" smtClean="0">
                <a:solidFill>
                  <a:srgbClr val="C00000"/>
                </a:solidFill>
              </a:rPr>
              <a:t>Google</a:t>
            </a:r>
            <a:r>
              <a:rPr lang="ru-RU" sz="4000" b="1" dirty="0" smtClean="0">
                <a:solidFill>
                  <a:srgbClr val="C00000"/>
                </a:solidFill>
              </a:rPr>
              <a:t> Форм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74320" indent="-274320" algn="ctr">
              <a:buClr>
                <a:schemeClr val="accent3"/>
              </a:buClr>
              <a:buFont typeface="Wingdings 2"/>
              <a:buChar char=""/>
              <a:defRPr/>
            </a:pPr>
            <a:endParaRPr lang="ru-RU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404664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/>
              <a:t>Шаг  первый: </a:t>
            </a:r>
            <a:r>
              <a:rPr lang="ru-RU" dirty="0" smtClean="0"/>
              <a:t>Для </a:t>
            </a:r>
            <a:r>
              <a:rPr lang="ru-RU" dirty="0" smtClean="0"/>
              <a:t>того, чтобы начать работу с формами опроса необходимо авторизоваться в </a:t>
            </a:r>
            <a:r>
              <a:rPr lang="ru-RU" dirty="0" err="1" smtClean="0"/>
              <a:t>Google</a:t>
            </a:r>
            <a:endParaRPr lang="ru-RU" dirty="0" smtClean="0"/>
          </a:p>
          <a:p>
            <a:pPr fontAlgn="base"/>
            <a:r>
              <a:rPr lang="ru-RU" b="1" dirty="0" smtClean="0"/>
              <a:t>Шаг второй:  </a:t>
            </a:r>
            <a:r>
              <a:rPr lang="ru-RU" dirty="0" smtClean="0"/>
              <a:t>На </a:t>
            </a:r>
            <a:r>
              <a:rPr lang="ru-RU" dirty="0" smtClean="0"/>
              <a:t>главной странице поисковика нажмите пиктограмму с квадратиками.</a:t>
            </a:r>
            <a:endParaRPr lang="ru-RU" dirty="0"/>
          </a:p>
        </p:txBody>
      </p:sp>
      <p:pic>
        <p:nvPicPr>
          <p:cNvPr id="87042" name="Picture 2" descr="Открыть дополнительные сервисы Google для создания форм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12776"/>
            <a:ext cx="7498852" cy="5445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332656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Шаг третий: </a:t>
            </a:r>
            <a:r>
              <a:rPr lang="ru-RU" dirty="0" smtClean="0"/>
              <a:t>Далее </a:t>
            </a:r>
            <a:r>
              <a:rPr lang="ru-RU" dirty="0" smtClean="0"/>
              <a:t>нажмите </a:t>
            </a:r>
            <a:r>
              <a:rPr lang="ru-RU" b="1" dirty="0" smtClean="0"/>
              <a:t>«Ещё»</a:t>
            </a:r>
            <a:r>
              <a:rPr lang="ru-RU" dirty="0" smtClean="0"/>
              <a:t> для доступа к полному списку сервисов.</a:t>
            </a:r>
            <a:endParaRPr lang="ru-RU" dirty="0"/>
          </a:p>
        </p:txBody>
      </p:sp>
      <p:pic>
        <p:nvPicPr>
          <p:cNvPr id="89090" name="Picture 2" descr="Другие сервисы Google для создания форм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052736"/>
            <a:ext cx="7349551" cy="5334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7624" y="188640"/>
            <a:ext cx="7200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После изменений интерфейса </a:t>
            </a:r>
            <a:r>
              <a:rPr lang="ru-RU" dirty="0" err="1" smtClean="0"/>
              <a:t>веб-приложение</a:t>
            </a:r>
            <a:r>
              <a:rPr lang="ru-RU" dirty="0" smtClean="0"/>
              <a:t> </a:t>
            </a:r>
            <a:r>
              <a:rPr lang="ru-RU" b="1" dirty="0" smtClean="0"/>
              <a:t>«Формы»</a:t>
            </a:r>
            <a:r>
              <a:rPr lang="ru-RU" dirty="0" smtClean="0"/>
              <a:t> находится внизу полного списка — прокрутите страницу, найдите кнопку-ссылку с названием сервиса и кликните по ней для доступа.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62" name="Picture 2" descr="Найти нужный сервис Google для создания форм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79811"/>
            <a:ext cx="7957392" cy="57781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332656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Откроется интерфейс создания новой опросной формы. Доступно создание как целиком пользовательского варианта, так и основанного на одном из шаблонов.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1138" name="Picture 2" descr="Варианты создания новой формы Goog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96752"/>
            <a:ext cx="7560840" cy="5490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0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Находясь на вкладке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«Вопросы»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 верхних строках введите название формы и краткое описание. Теперь вы можете добавлять вопросы. Щелкните на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«Вопрос без заголовка»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 введите свой вопрос. К вопросу можно добавить изображение, щелкнув на пиктограмме возле него. Далее вам нужно определить формат ответов. Это могут быть варианты из списка, раскрывающийся список, текст, время, дата, шкала и другие. Определите формат, выбрав его из списка справа от вопроса.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0114" name="Picture 2" descr="Настройки вопросов в процессе создания новой формы Goog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72816"/>
            <a:ext cx="6768752" cy="49150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8100" y="2636912"/>
            <a:ext cx="7382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Спасибо за внимание!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</TotalTime>
  <Words>74</Words>
  <Application>Microsoft Office PowerPoint</Application>
  <PresentationFormat>Экран (4:3)</PresentationFormat>
  <Paragraphs>10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2</cp:revision>
  <dcterms:created xsi:type="dcterms:W3CDTF">2021-09-26T17:47:56Z</dcterms:created>
  <dcterms:modified xsi:type="dcterms:W3CDTF">2021-09-26T18:04:19Z</dcterms:modified>
</cp:coreProperties>
</file>