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74394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Природа – дом, в котором живет </a:t>
            </a:r>
            <a:r>
              <a:rPr lang="ru-RU" dirty="0" smtClean="0"/>
              <a:t>человек </a:t>
            </a:r>
            <a:br>
              <a:rPr lang="ru-RU" dirty="0" smtClean="0"/>
            </a:br>
            <a:r>
              <a:rPr lang="ru-RU" dirty="0" smtClean="0"/>
              <a:t>                                                   </a:t>
            </a:r>
            <a:r>
              <a:rPr lang="ru-RU" dirty="0" err="1" smtClean="0"/>
              <a:t>лихачёв</a:t>
            </a:r>
            <a:r>
              <a:rPr lang="ru-RU" dirty="0" smtClean="0"/>
              <a:t> Д.С.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404664"/>
            <a:ext cx="8458200" cy="1512168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«Доброе отношение к природе»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8194" name="Picture 2" descr="C:\Users\Елена\Desktop\7e41ea7638fabced415d63ae5d722caf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916832"/>
            <a:ext cx="4926508" cy="27722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Елена\Desktop\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Елена\Desktop\img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лена\Desktop\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Елена\Desktop\img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9" name="Picture 3" descr="C:\Users\Елена\Desktop\img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Елена\Desktop\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Елена\Desktop\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Елена\Desktop\img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</TotalTime>
  <Words>14</Words>
  <Application>Microsoft Office PowerPoint</Application>
  <PresentationFormat>Экран (4:3)</PresentationFormat>
  <Paragraphs>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Природа – дом, в котором живет человек                                                     лихачёв Д.С.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Природа – дом, в котором живет человек </dc:title>
  <dc:creator>Елена</dc:creator>
  <cp:lastModifiedBy>Елена</cp:lastModifiedBy>
  <cp:revision>2</cp:revision>
  <dcterms:created xsi:type="dcterms:W3CDTF">2020-03-05T18:26:26Z</dcterms:created>
  <dcterms:modified xsi:type="dcterms:W3CDTF">2020-03-05T18:40:48Z</dcterms:modified>
</cp:coreProperties>
</file>