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9144000" cy="6858000"/>
  <p:embeddedFontLst>
    <p:embeddedFont>
      <p:font typeface="Calibri" pitchFamily="34" charset="0"/>
      <p:regular r:id="rId18"/>
      <p:bold r:id="rId19"/>
      <p:italic r:id="rId20"/>
      <p:boldItalic r:id="rId21"/>
    </p:embeddedFont>
    <p:embeddedFont>
      <p:font typeface="Calibri-Italic" charset="0"/>
      <p:italic r:id="rId22"/>
    </p:embeddedFont>
    <p:embeddedFont>
      <p:font typeface="Calibri-Bold" charset="0"/>
      <p:bold r:id="rId23"/>
    </p:embeddedFont>
    <p:embeddedFont>
      <p:font typeface="ArialMT" charset="0"/>
      <p:regular r:id="rId24"/>
    </p:embeddedFont>
    <p:embeddedFont>
      <p:font typeface="Wingdings-Regular" charset="2"/>
      <p:regular r:id="rId25"/>
    </p:embeddedFont>
  </p:embeddedFontLst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6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9" Type="http://schemas.openxmlformats.org/officeDocument/2006/relationships/image" Target="../media/image44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34" Type="http://schemas.openxmlformats.org/officeDocument/2006/relationships/image" Target="../media/image39.png"/><Relationship Id="rId42" Type="http://schemas.openxmlformats.org/officeDocument/2006/relationships/image" Target="../media/image47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38" Type="http://schemas.openxmlformats.org/officeDocument/2006/relationships/image" Target="../media/image43.png"/><Relationship Id="rId46" Type="http://schemas.openxmlformats.org/officeDocument/2006/relationships/image" Target="../media/image51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29" Type="http://schemas.openxmlformats.org/officeDocument/2006/relationships/image" Target="../media/image34.png"/><Relationship Id="rId41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32" Type="http://schemas.openxmlformats.org/officeDocument/2006/relationships/image" Target="../media/image37.png"/><Relationship Id="rId37" Type="http://schemas.openxmlformats.org/officeDocument/2006/relationships/image" Target="../media/image42.png"/><Relationship Id="rId40" Type="http://schemas.openxmlformats.org/officeDocument/2006/relationships/image" Target="../media/image45.png"/><Relationship Id="rId45" Type="http://schemas.openxmlformats.org/officeDocument/2006/relationships/image" Target="../media/image50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36" Type="http://schemas.openxmlformats.org/officeDocument/2006/relationships/image" Target="../media/image41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31" Type="http://schemas.openxmlformats.org/officeDocument/2006/relationships/image" Target="../media/image36.png"/><Relationship Id="rId44" Type="http://schemas.openxmlformats.org/officeDocument/2006/relationships/image" Target="../media/image49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35" Type="http://schemas.openxmlformats.org/officeDocument/2006/relationships/image" Target="../media/image40.png"/><Relationship Id="rId43" Type="http://schemas.openxmlformats.org/officeDocument/2006/relationships/image" Target="../media/image4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2.png"/><Relationship Id="rId18" Type="http://schemas.openxmlformats.org/officeDocument/2006/relationships/image" Target="../media/image76.png"/><Relationship Id="rId26" Type="http://schemas.openxmlformats.org/officeDocument/2006/relationships/image" Target="../media/image83.png"/><Relationship Id="rId39" Type="http://schemas.openxmlformats.org/officeDocument/2006/relationships/image" Target="../media/image23.png"/><Relationship Id="rId21" Type="http://schemas.openxmlformats.org/officeDocument/2006/relationships/image" Target="../media/image78.png"/><Relationship Id="rId34" Type="http://schemas.openxmlformats.org/officeDocument/2006/relationships/image" Target="../media/image89.png"/><Relationship Id="rId42" Type="http://schemas.openxmlformats.org/officeDocument/2006/relationships/image" Target="../media/image95.png"/><Relationship Id="rId47" Type="http://schemas.openxmlformats.org/officeDocument/2006/relationships/image" Target="../media/image99.png"/><Relationship Id="rId50" Type="http://schemas.openxmlformats.org/officeDocument/2006/relationships/image" Target="../media/image102.png"/><Relationship Id="rId55" Type="http://schemas.openxmlformats.org/officeDocument/2006/relationships/image" Target="../media/image20.png"/><Relationship Id="rId7" Type="http://schemas.openxmlformats.org/officeDocument/2006/relationships/image" Target="../media/image67.png"/><Relationship Id="rId12" Type="http://schemas.openxmlformats.org/officeDocument/2006/relationships/image" Target="../media/image35.png"/><Relationship Id="rId17" Type="http://schemas.openxmlformats.org/officeDocument/2006/relationships/image" Target="../media/image75.png"/><Relationship Id="rId25" Type="http://schemas.openxmlformats.org/officeDocument/2006/relationships/image" Target="../media/image82.png"/><Relationship Id="rId33" Type="http://schemas.openxmlformats.org/officeDocument/2006/relationships/image" Target="../media/image88.png"/><Relationship Id="rId38" Type="http://schemas.openxmlformats.org/officeDocument/2006/relationships/image" Target="../media/image11.png"/><Relationship Id="rId46" Type="http://schemas.openxmlformats.org/officeDocument/2006/relationships/image" Target="../media/image98.png"/><Relationship Id="rId59" Type="http://schemas.openxmlformats.org/officeDocument/2006/relationships/image" Target="../media/image110.png"/><Relationship Id="rId2" Type="http://schemas.openxmlformats.org/officeDocument/2006/relationships/image" Target="../media/image62.png"/><Relationship Id="rId16" Type="http://schemas.openxmlformats.org/officeDocument/2006/relationships/image" Target="../media/image74.png"/><Relationship Id="rId20" Type="http://schemas.openxmlformats.org/officeDocument/2006/relationships/image" Target="../media/image13.png"/><Relationship Id="rId29" Type="http://schemas.openxmlformats.org/officeDocument/2006/relationships/image" Target="../media/image85.png"/><Relationship Id="rId41" Type="http://schemas.openxmlformats.org/officeDocument/2006/relationships/image" Target="../media/image94.png"/><Relationship Id="rId54" Type="http://schemas.openxmlformats.org/officeDocument/2006/relationships/image" Target="../media/image1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24" Type="http://schemas.openxmlformats.org/officeDocument/2006/relationships/image" Target="../media/image81.png"/><Relationship Id="rId32" Type="http://schemas.openxmlformats.org/officeDocument/2006/relationships/image" Target="../media/image87.png"/><Relationship Id="rId37" Type="http://schemas.openxmlformats.org/officeDocument/2006/relationships/image" Target="../media/image92.png"/><Relationship Id="rId40" Type="http://schemas.openxmlformats.org/officeDocument/2006/relationships/image" Target="../media/image93.png"/><Relationship Id="rId45" Type="http://schemas.openxmlformats.org/officeDocument/2006/relationships/image" Target="../media/image97.png"/><Relationship Id="rId53" Type="http://schemas.openxmlformats.org/officeDocument/2006/relationships/image" Target="../media/image105.png"/><Relationship Id="rId58" Type="http://schemas.openxmlformats.org/officeDocument/2006/relationships/image" Target="../media/image109.png"/><Relationship Id="rId5" Type="http://schemas.openxmlformats.org/officeDocument/2006/relationships/image" Target="../media/image65.png"/><Relationship Id="rId15" Type="http://schemas.openxmlformats.org/officeDocument/2006/relationships/image" Target="../media/image73.png"/><Relationship Id="rId23" Type="http://schemas.openxmlformats.org/officeDocument/2006/relationships/image" Target="../media/image80.png"/><Relationship Id="rId28" Type="http://schemas.openxmlformats.org/officeDocument/2006/relationships/image" Target="../media/image84.png"/><Relationship Id="rId36" Type="http://schemas.openxmlformats.org/officeDocument/2006/relationships/image" Target="../media/image91.png"/><Relationship Id="rId49" Type="http://schemas.openxmlformats.org/officeDocument/2006/relationships/image" Target="../media/image101.png"/><Relationship Id="rId57" Type="http://schemas.openxmlformats.org/officeDocument/2006/relationships/image" Target="../media/image108.png"/><Relationship Id="rId10" Type="http://schemas.openxmlformats.org/officeDocument/2006/relationships/image" Target="../media/image70.png"/><Relationship Id="rId19" Type="http://schemas.openxmlformats.org/officeDocument/2006/relationships/image" Target="../media/image77.png"/><Relationship Id="rId31" Type="http://schemas.openxmlformats.org/officeDocument/2006/relationships/image" Target="../media/image44.png"/><Relationship Id="rId44" Type="http://schemas.openxmlformats.org/officeDocument/2006/relationships/image" Target="../media/image36.png"/><Relationship Id="rId52" Type="http://schemas.openxmlformats.org/officeDocument/2006/relationships/image" Target="../media/image104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40.png"/><Relationship Id="rId22" Type="http://schemas.openxmlformats.org/officeDocument/2006/relationships/image" Target="../media/image79.png"/><Relationship Id="rId27" Type="http://schemas.openxmlformats.org/officeDocument/2006/relationships/image" Target="../media/image12.png"/><Relationship Id="rId30" Type="http://schemas.openxmlformats.org/officeDocument/2006/relationships/image" Target="../media/image86.png"/><Relationship Id="rId35" Type="http://schemas.openxmlformats.org/officeDocument/2006/relationships/image" Target="../media/image90.png"/><Relationship Id="rId43" Type="http://schemas.openxmlformats.org/officeDocument/2006/relationships/image" Target="../media/image96.png"/><Relationship Id="rId48" Type="http://schemas.openxmlformats.org/officeDocument/2006/relationships/image" Target="../media/image100.png"/><Relationship Id="rId56" Type="http://schemas.openxmlformats.org/officeDocument/2006/relationships/image" Target="../media/image107.png"/><Relationship Id="rId8" Type="http://schemas.openxmlformats.org/officeDocument/2006/relationships/image" Target="../media/image68.png"/><Relationship Id="rId51" Type="http://schemas.openxmlformats.org/officeDocument/2006/relationships/image" Target="../media/image103.png"/><Relationship Id="rId3" Type="http://schemas.openxmlformats.org/officeDocument/2006/relationships/image" Target="../media/image63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0.png"/><Relationship Id="rId18" Type="http://schemas.openxmlformats.org/officeDocument/2006/relationships/image" Target="../media/image124.png"/><Relationship Id="rId26" Type="http://schemas.openxmlformats.org/officeDocument/2006/relationships/image" Target="../media/image30.png"/><Relationship Id="rId39" Type="http://schemas.openxmlformats.org/officeDocument/2006/relationships/image" Target="../media/image35.png"/><Relationship Id="rId21" Type="http://schemas.openxmlformats.org/officeDocument/2006/relationships/image" Target="../media/image40.png"/><Relationship Id="rId34" Type="http://schemas.openxmlformats.org/officeDocument/2006/relationships/image" Target="../media/image135.png"/><Relationship Id="rId42" Type="http://schemas.openxmlformats.org/officeDocument/2006/relationships/image" Target="../media/image140.png"/><Relationship Id="rId47" Type="http://schemas.openxmlformats.org/officeDocument/2006/relationships/image" Target="../media/image87.png"/><Relationship Id="rId50" Type="http://schemas.openxmlformats.org/officeDocument/2006/relationships/image" Target="../media/image143.png"/><Relationship Id="rId55" Type="http://schemas.openxmlformats.org/officeDocument/2006/relationships/image" Target="../media/image148.png"/><Relationship Id="rId63" Type="http://schemas.openxmlformats.org/officeDocument/2006/relationships/image" Target="../media/image154.png"/><Relationship Id="rId7" Type="http://schemas.openxmlformats.org/officeDocument/2006/relationships/image" Target="../media/image115.png"/><Relationship Id="rId2" Type="http://schemas.openxmlformats.org/officeDocument/2006/relationships/image" Target="../media/image7.png"/><Relationship Id="rId16" Type="http://schemas.openxmlformats.org/officeDocument/2006/relationships/image" Target="../media/image23.png"/><Relationship Id="rId20" Type="http://schemas.openxmlformats.org/officeDocument/2006/relationships/image" Target="../media/image43.png"/><Relationship Id="rId29" Type="http://schemas.openxmlformats.org/officeDocument/2006/relationships/image" Target="../media/image75.png"/><Relationship Id="rId41" Type="http://schemas.openxmlformats.org/officeDocument/2006/relationships/image" Target="../media/image139.png"/><Relationship Id="rId54" Type="http://schemas.openxmlformats.org/officeDocument/2006/relationships/image" Target="../media/image147.png"/><Relationship Id="rId6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11" Type="http://schemas.openxmlformats.org/officeDocument/2006/relationships/image" Target="../media/image13.png"/><Relationship Id="rId24" Type="http://schemas.openxmlformats.org/officeDocument/2006/relationships/image" Target="../media/image128.png"/><Relationship Id="rId32" Type="http://schemas.openxmlformats.org/officeDocument/2006/relationships/image" Target="../media/image133.png"/><Relationship Id="rId37" Type="http://schemas.openxmlformats.org/officeDocument/2006/relationships/image" Target="../media/image102.png"/><Relationship Id="rId40" Type="http://schemas.openxmlformats.org/officeDocument/2006/relationships/image" Target="../media/image138.png"/><Relationship Id="rId45" Type="http://schemas.openxmlformats.org/officeDocument/2006/relationships/image" Target="../media/image103.png"/><Relationship Id="rId53" Type="http://schemas.openxmlformats.org/officeDocument/2006/relationships/image" Target="../media/image146.png"/><Relationship Id="rId58" Type="http://schemas.openxmlformats.org/officeDocument/2006/relationships/image" Target="../media/image150.png"/><Relationship Id="rId5" Type="http://schemas.openxmlformats.org/officeDocument/2006/relationships/image" Target="../media/image113.png"/><Relationship Id="rId15" Type="http://schemas.openxmlformats.org/officeDocument/2006/relationships/image" Target="../media/image122.png"/><Relationship Id="rId23" Type="http://schemas.openxmlformats.org/officeDocument/2006/relationships/image" Target="../media/image127.png"/><Relationship Id="rId28" Type="http://schemas.openxmlformats.org/officeDocument/2006/relationships/image" Target="../media/image130.png"/><Relationship Id="rId36" Type="http://schemas.openxmlformats.org/officeDocument/2006/relationships/image" Target="../media/image73.png"/><Relationship Id="rId49" Type="http://schemas.openxmlformats.org/officeDocument/2006/relationships/image" Target="../media/image142.png"/><Relationship Id="rId57" Type="http://schemas.openxmlformats.org/officeDocument/2006/relationships/image" Target="../media/image149.png"/><Relationship Id="rId61" Type="http://schemas.openxmlformats.org/officeDocument/2006/relationships/image" Target="../media/image153.png"/><Relationship Id="rId10" Type="http://schemas.openxmlformats.org/officeDocument/2006/relationships/image" Target="../media/image118.png"/><Relationship Id="rId19" Type="http://schemas.openxmlformats.org/officeDocument/2006/relationships/image" Target="../media/image125.png"/><Relationship Id="rId31" Type="http://schemas.openxmlformats.org/officeDocument/2006/relationships/image" Target="../media/image132.png"/><Relationship Id="rId44" Type="http://schemas.openxmlformats.org/officeDocument/2006/relationships/image" Target="../media/image12.png"/><Relationship Id="rId52" Type="http://schemas.openxmlformats.org/officeDocument/2006/relationships/image" Target="../media/image145.png"/><Relationship Id="rId60" Type="http://schemas.openxmlformats.org/officeDocument/2006/relationships/image" Target="../media/image152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Relationship Id="rId14" Type="http://schemas.openxmlformats.org/officeDocument/2006/relationships/image" Target="../media/image121.png"/><Relationship Id="rId22" Type="http://schemas.openxmlformats.org/officeDocument/2006/relationships/image" Target="../media/image126.png"/><Relationship Id="rId27" Type="http://schemas.openxmlformats.org/officeDocument/2006/relationships/image" Target="../media/image129.png"/><Relationship Id="rId30" Type="http://schemas.openxmlformats.org/officeDocument/2006/relationships/image" Target="../media/image131.png"/><Relationship Id="rId35" Type="http://schemas.openxmlformats.org/officeDocument/2006/relationships/image" Target="../media/image136.png"/><Relationship Id="rId43" Type="http://schemas.openxmlformats.org/officeDocument/2006/relationships/image" Target="../media/image141.png"/><Relationship Id="rId48" Type="http://schemas.openxmlformats.org/officeDocument/2006/relationships/image" Target="../media/image74.png"/><Relationship Id="rId56" Type="http://schemas.openxmlformats.org/officeDocument/2006/relationships/image" Target="../media/image44.png"/><Relationship Id="rId8" Type="http://schemas.openxmlformats.org/officeDocument/2006/relationships/image" Target="../media/image116.png"/><Relationship Id="rId51" Type="http://schemas.openxmlformats.org/officeDocument/2006/relationships/image" Target="../media/image144.png"/><Relationship Id="rId3" Type="http://schemas.openxmlformats.org/officeDocument/2006/relationships/image" Target="../media/image111.png"/><Relationship Id="rId12" Type="http://schemas.openxmlformats.org/officeDocument/2006/relationships/image" Target="../media/image119.png"/><Relationship Id="rId17" Type="http://schemas.openxmlformats.org/officeDocument/2006/relationships/image" Target="../media/image123.png"/><Relationship Id="rId25" Type="http://schemas.openxmlformats.org/officeDocument/2006/relationships/image" Target="../media/image86.png"/><Relationship Id="rId33" Type="http://schemas.openxmlformats.org/officeDocument/2006/relationships/image" Target="../media/image134.png"/><Relationship Id="rId38" Type="http://schemas.openxmlformats.org/officeDocument/2006/relationships/image" Target="../media/image137.png"/><Relationship Id="rId46" Type="http://schemas.openxmlformats.org/officeDocument/2006/relationships/image" Target="../media/image70.png"/><Relationship Id="rId59" Type="http://schemas.openxmlformats.org/officeDocument/2006/relationships/image" Target="../media/image1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59.png"/><Relationship Id="rId18" Type="http://schemas.openxmlformats.org/officeDocument/2006/relationships/image" Target="../media/image28.png"/><Relationship Id="rId26" Type="http://schemas.openxmlformats.org/officeDocument/2006/relationships/image" Target="../media/image169.png"/><Relationship Id="rId39" Type="http://schemas.openxmlformats.org/officeDocument/2006/relationships/image" Target="../media/image175.png"/><Relationship Id="rId3" Type="http://schemas.openxmlformats.org/officeDocument/2006/relationships/image" Target="../media/image155.png"/><Relationship Id="rId21" Type="http://schemas.openxmlformats.org/officeDocument/2006/relationships/image" Target="../media/image164.png"/><Relationship Id="rId34" Type="http://schemas.openxmlformats.org/officeDocument/2006/relationships/image" Target="../media/image171.png"/><Relationship Id="rId7" Type="http://schemas.openxmlformats.org/officeDocument/2006/relationships/image" Target="../media/image120.png"/><Relationship Id="rId12" Type="http://schemas.openxmlformats.org/officeDocument/2006/relationships/image" Target="../media/image102.png"/><Relationship Id="rId17" Type="http://schemas.openxmlformats.org/officeDocument/2006/relationships/image" Target="../media/image163.png"/><Relationship Id="rId25" Type="http://schemas.openxmlformats.org/officeDocument/2006/relationships/image" Target="../media/image168.png"/><Relationship Id="rId33" Type="http://schemas.openxmlformats.org/officeDocument/2006/relationships/image" Target="../media/image113.png"/><Relationship Id="rId38" Type="http://schemas.openxmlformats.org/officeDocument/2006/relationships/image" Target="../media/image15.png"/><Relationship Id="rId2" Type="http://schemas.openxmlformats.org/officeDocument/2006/relationships/image" Target="../media/image7.png"/><Relationship Id="rId16" Type="http://schemas.openxmlformats.org/officeDocument/2006/relationships/image" Target="../media/image162.png"/><Relationship Id="rId20" Type="http://schemas.openxmlformats.org/officeDocument/2006/relationships/image" Target="../media/image150.png"/><Relationship Id="rId29" Type="http://schemas.openxmlformats.org/officeDocument/2006/relationships/image" Target="../media/image148.png"/><Relationship Id="rId41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11" Type="http://schemas.openxmlformats.org/officeDocument/2006/relationships/image" Target="../media/image89.png"/><Relationship Id="rId24" Type="http://schemas.openxmlformats.org/officeDocument/2006/relationships/image" Target="../media/image167.png"/><Relationship Id="rId32" Type="http://schemas.openxmlformats.org/officeDocument/2006/relationships/image" Target="../media/image20.png"/><Relationship Id="rId37" Type="http://schemas.openxmlformats.org/officeDocument/2006/relationships/image" Target="../media/image174.png"/><Relationship Id="rId40" Type="http://schemas.openxmlformats.org/officeDocument/2006/relationships/image" Target="../media/image176.png"/><Relationship Id="rId5" Type="http://schemas.openxmlformats.org/officeDocument/2006/relationships/image" Target="../media/image157.png"/><Relationship Id="rId15" Type="http://schemas.openxmlformats.org/officeDocument/2006/relationships/image" Target="../media/image161.png"/><Relationship Id="rId23" Type="http://schemas.openxmlformats.org/officeDocument/2006/relationships/image" Target="../media/image166.png"/><Relationship Id="rId28" Type="http://schemas.openxmlformats.org/officeDocument/2006/relationships/image" Target="../media/image93.png"/><Relationship Id="rId36" Type="http://schemas.openxmlformats.org/officeDocument/2006/relationships/image" Target="../media/image173.png"/><Relationship Id="rId10" Type="http://schemas.openxmlformats.org/officeDocument/2006/relationships/image" Target="../media/image158.png"/><Relationship Id="rId19" Type="http://schemas.openxmlformats.org/officeDocument/2006/relationships/image" Target="../media/image13.png"/><Relationship Id="rId31" Type="http://schemas.openxmlformats.org/officeDocument/2006/relationships/image" Target="../media/image170.png"/><Relationship Id="rId4" Type="http://schemas.openxmlformats.org/officeDocument/2006/relationships/image" Target="../media/image156.png"/><Relationship Id="rId9" Type="http://schemas.openxmlformats.org/officeDocument/2006/relationships/image" Target="../media/image94.png"/><Relationship Id="rId14" Type="http://schemas.openxmlformats.org/officeDocument/2006/relationships/image" Target="../media/image160.png"/><Relationship Id="rId22" Type="http://schemas.openxmlformats.org/officeDocument/2006/relationships/image" Target="../media/image165.png"/><Relationship Id="rId27" Type="http://schemas.openxmlformats.org/officeDocument/2006/relationships/image" Target="../media/image23.png"/><Relationship Id="rId30" Type="http://schemas.openxmlformats.org/officeDocument/2006/relationships/image" Target="../media/image138.png"/><Relationship Id="rId35" Type="http://schemas.openxmlformats.org/officeDocument/2006/relationships/image" Target="../media/image17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3" Type="http://schemas.openxmlformats.org/officeDocument/2006/relationships/image" Target="../media/image177.png"/><Relationship Id="rId7" Type="http://schemas.openxmlformats.org/officeDocument/2006/relationships/image" Target="../media/image18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0.png"/><Relationship Id="rId11" Type="http://schemas.openxmlformats.org/officeDocument/2006/relationships/image" Target="../media/image9.png"/><Relationship Id="rId5" Type="http://schemas.openxmlformats.org/officeDocument/2006/relationships/image" Target="../media/image179.png"/><Relationship Id="rId10" Type="http://schemas.openxmlformats.org/officeDocument/2006/relationships/image" Target="../media/image184.png"/><Relationship Id="rId4" Type="http://schemas.openxmlformats.org/officeDocument/2006/relationships/image" Target="../media/image178.png"/><Relationship Id="rId9" Type="http://schemas.openxmlformats.org/officeDocument/2006/relationships/image" Target="../media/image18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13" Type="http://schemas.openxmlformats.org/officeDocument/2006/relationships/image" Target="../media/image190.png"/><Relationship Id="rId18" Type="http://schemas.openxmlformats.org/officeDocument/2006/relationships/image" Target="../media/image193.png"/><Relationship Id="rId26" Type="http://schemas.openxmlformats.org/officeDocument/2006/relationships/image" Target="../media/image197.png"/><Relationship Id="rId3" Type="http://schemas.openxmlformats.org/officeDocument/2006/relationships/image" Target="../media/image185.png"/><Relationship Id="rId21" Type="http://schemas.openxmlformats.org/officeDocument/2006/relationships/image" Target="../media/image35.png"/><Relationship Id="rId34" Type="http://schemas.openxmlformats.org/officeDocument/2006/relationships/image" Target="../media/image138.png"/><Relationship Id="rId7" Type="http://schemas.openxmlformats.org/officeDocument/2006/relationships/image" Target="../media/image23.png"/><Relationship Id="rId12" Type="http://schemas.openxmlformats.org/officeDocument/2006/relationships/image" Target="../media/image189.png"/><Relationship Id="rId17" Type="http://schemas.openxmlformats.org/officeDocument/2006/relationships/image" Target="../media/image11.png"/><Relationship Id="rId25" Type="http://schemas.openxmlformats.org/officeDocument/2006/relationships/image" Target="../media/image196.png"/><Relationship Id="rId33" Type="http://schemas.openxmlformats.org/officeDocument/2006/relationships/image" Target="../media/image204.png"/><Relationship Id="rId38" Type="http://schemas.openxmlformats.org/officeDocument/2006/relationships/image" Target="../media/image208.png"/><Relationship Id="rId2" Type="http://schemas.openxmlformats.org/officeDocument/2006/relationships/image" Target="../media/image7.png"/><Relationship Id="rId16" Type="http://schemas.openxmlformats.org/officeDocument/2006/relationships/image" Target="../media/image192.png"/><Relationship Id="rId20" Type="http://schemas.openxmlformats.org/officeDocument/2006/relationships/image" Target="../media/image130.png"/><Relationship Id="rId29" Type="http://schemas.openxmlformats.org/officeDocument/2006/relationships/image" Target="../media/image2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7.png"/><Relationship Id="rId11" Type="http://schemas.openxmlformats.org/officeDocument/2006/relationships/image" Target="../media/image19.png"/><Relationship Id="rId24" Type="http://schemas.openxmlformats.org/officeDocument/2006/relationships/image" Target="../media/image195.png"/><Relationship Id="rId32" Type="http://schemas.openxmlformats.org/officeDocument/2006/relationships/image" Target="../media/image203.png"/><Relationship Id="rId37" Type="http://schemas.openxmlformats.org/officeDocument/2006/relationships/image" Target="../media/image207.png"/><Relationship Id="rId5" Type="http://schemas.openxmlformats.org/officeDocument/2006/relationships/image" Target="../media/image47.png"/><Relationship Id="rId15" Type="http://schemas.openxmlformats.org/officeDocument/2006/relationships/image" Target="../media/image191.png"/><Relationship Id="rId23" Type="http://schemas.openxmlformats.org/officeDocument/2006/relationships/image" Target="../media/image84.png"/><Relationship Id="rId28" Type="http://schemas.openxmlformats.org/officeDocument/2006/relationships/image" Target="../media/image199.png"/><Relationship Id="rId36" Type="http://schemas.openxmlformats.org/officeDocument/2006/relationships/image" Target="../media/image206.png"/><Relationship Id="rId10" Type="http://schemas.openxmlformats.org/officeDocument/2006/relationships/image" Target="../media/image73.png"/><Relationship Id="rId19" Type="http://schemas.openxmlformats.org/officeDocument/2006/relationships/image" Target="../media/image154.png"/><Relationship Id="rId31" Type="http://schemas.openxmlformats.org/officeDocument/2006/relationships/image" Target="../media/image202.png"/><Relationship Id="rId4" Type="http://schemas.openxmlformats.org/officeDocument/2006/relationships/image" Target="../media/image186.png"/><Relationship Id="rId9" Type="http://schemas.openxmlformats.org/officeDocument/2006/relationships/image" Target="../media/image153.png"/><Relationship Id="rId14" Type="http://schemas.openxmlformats.org/officeDocument/2006/relationships/image" Target="../media/image167.png"/><Relationship Id="rId22" Type="http://schemas.openxmlformats.org/officeDocument/2006/relationships/image" Target="../media/image194.png"/><Relationship Id="rId27" Type="http://schemas.openxmlformats.org/officeDocument/2006/relationships/image" Target="../media/image198.png"/><Relationship Id="rId30" Type="http://schemas.openxmlformats.org/officeDocument/2006/relationships/image" Target="../media/image201.png"/><Relationship Id="rId35" Type="http://schemas.openxmlformats.org/officeDocument/2006/relationships/image" Target="../media/image20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13" Type="http://schemas.openxmlformats.org/officeDocument/2006/relationships/image" Target="../media/image219.png"/><Relationship Id="rId3" Type="http://schemas.openxmlformats.org/officeDocument/2006/relationships/image" Target="../media/image209.png"/><Relationship Id="rId7" Type="http://schemas.openxmlformats.org/officeDocument/2006/relationships/image" Target="../media/image213.png"/><Relationship Id="rId12" Type="http://schemas.openxmlformats.org/officeDocument/2006/relationships/image" Target="../media/image218.png"/><Relationship Id="rId17" Type="http://schemas.openxmlformats.org/officeDocument/2006/relationships/image" Target="../media/image223.png"/><Relationship Id="rId2" Type="http://schemas.openxmlformats.org/officeDocument/2006/relationships/image" Target="../media/image62.png"/><Relationship Id="rId16" Type="http://schemas.openxmlformats.org/officeDocument/2006/relationships/image" Target="../media/image2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2.png"/><Relationship Id="rId11" Type="http://schemas.openxmlformats.org/officeDocument/2006/relationships/image" Target="../media/image217.png"/><Relationship Id="rId5" Type="http://schemas.openxmlformats.org/officeDocument/2006/relationships/image" Target="../media/image211.png"/><Relationship Id="rId15" Type="http://schemas.openxmlformats.org/officeDocument/2006/relationships/image" Target="../media/image221.png"/><Relationship Id="rId10" Type="http://schemas.openxmlformats.org/officeDocument/2006/relationships/image" Target="../media/image216.png"/><Relationship Id="rId4" Type="http://schemas.openxmlformats.org/officeDocument/2006/relationships/image" Target="../media/image210.png"/><Relationship Id="rId9" Type="http://schemas.openxmlformats.org/officeDocument/2006/relationships/image" Target="../media/image215.png"/><Relationship Id="rId14" Type="http://schemas.openxmlformats.org/officeDocument/2006/relationships/image" Target="../media/image2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13" Type="http://schemas.openxmlformats.org/officeDocument/2006/relationships/image" Target="../media/image234.png"/><Relationship Id="rId18" Type="http://schemas.openxmlformats.org/officeDocument/2006/relationships/image" Target="../media/image239.png"/><Relationship Id="rId3" Type="http://schemas.openxmlformats.org/officeDocument/2006/relationships/image" Target="../media/image224.png"/><Relationship Id="rId21" Type="http://schemas.openxmlformats.org/officeDocument/2006/relationships/image" Target="../media/image242.png"/><Relationship Id="rId7" Type="http://schemas.openxmlformats.org/officeDocument/2006/relationships/image" Target="../media/image228.png"/><Relationship Id="rId12" Type="http://schemas.openxmlformats.org/officeDocument/2006/relationships/image" Target="../media/image233.png"/><Relationship Id="rId17" Type="http://schemas.openxmlformats.org/officeDocument/2006/relationships/image" Target="../media/image238.png"/><Relationship Id="rId2" Type="http://schemas.openxmlformats.org/officeDocument/2006/relationships/image" Target="../media/image62.png"/><Relationship Id="rId16" Type="http://schemas.openxmlformats.org/officeDocument/2006/relationships/image" Target="../media/image237.png"/><Relationship Id="rId20" Type="http://schemas.openxmlformats.org/officeDocument/2006/relationships/image" Target="../media/image2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7.png"/><Relationship Id="rId11" Type="http://schemas.openxmlformats.org/officeDocument/2006/relationships/image" Target="../media/image232.png"/><Relationship Id="rId5" Type="http://schemas.openxmlformats.org/officeDocument/2006/relationships/image" Target="../media/image226.png"/><Relationship Id="rId15" Type="http://schemas.openxmlformats.org/officeDocument/2006/relationships/image" Target="../media/image236.png"/><Relationship Id="rId23" Type="http://schemas.openxmlformats.org/officeDocument/2006/relationships/image" Target="../media/image244.png"/><Relationship Id="rId10" Type="http://schemas.openxmlformats.org/officeDocument/2006/relationships/image" Target="../media/image231.png"/><Relationship Id="rId19" Type="http://schemas.openxmlformats.org/officeDocument/2006/relationships/image" Target="../media/image240.png"/><Relationship Id="rId4" Type="http://schemas.openxmlformats.org/officeDocument/2006/relationships/image" Target="../media/image225.png"/><Relationship Id="rId9" Type="http://schemas.openxmlformats.org/officeDocument/2006/relationships/image" Target="../media/image230.png"/><Relationship Id="rId14" Type="http://schemas.openxmlformats.org/officeDocument/2006/relationships/image" Target="../media/image235.png"/><Relationship Id="rId22" Type="http://schemas.openxmlformats.org/officeDocument/2006/relationships/image" Target="../media/image2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13" Type="http://schemas.openxmlformats.org/officeDocument/2006/relationships/image" Target="../media/image255.png"/><Relationship Id="rId18" Type="http://schemas.openxmlformats.org/officeDocument/2006/relationships/image" Target="../media/image260.png"/><Relationship Id="rId3" Type="http://schemas.openxmlformats.org/officeDocument/2006/relationships/image" Target="../media/image245.png"/><Relationship Id="rId21" Type="http://schemas.openxmlformats.org/officeDocument/2006/relationships/image" Target="../media/image263.png"/><Relationship Id="rId7" Type="http://schemas.openxmlformats.org/officeDocument/2006/relationships/image" Target="../media/image249.png"/><Relationship Id="rId12" Type="http://schemas.openxmlformats.org/officeDocument/2006/relationships/image" Target="../media/image254.png"/><Relationship Id="rId17" Type="http://schemas.openxmlformats.org/officeDocument/2006/relationships/image" Target="../media/image259.png"/><Relationship Id="rId25" Type="http://schemas.openxmlformats.org/officeDocument/2006/relationships/image" Target="../media/image267.png"/><Relationship Id="rId2" Type="http://schemas.openxmlformats.org/officeDocument/2006/relationships/image" Target="../media/image7.png"/><Relationship Id="rId16" Type="http://schemas.openxmlformats.org/officeDocument/2006/relationships/image" Target="../media/image258.png"/><Relationship Id="rId20" Type="http://schemas.openxmlformats.org/officeDocument/2006/relationships/image" Target="../media/image2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8.png"/><Relationship Id="rId11" Type="http://schemas.openxmlformats.org/officeDocument/2006/relationships/image" Target="../media/image253.png"/><Relationship Id="rId24" Type="http://schemas.openxmlformats.org/officeDocument/2006/relationships/image" Target="../media/image266.png"/><Relationship Id="rId5" Type="http://schemas.openxmlformats.org/officeDocument/2006/relationships/image" Target="../media/image247.png"/><Relationship Id="rId15" Type="http://schemas.openxmlformats.org/officeDocument/2006/relationships/image" Target="../media/image257.png"/><Relationship Id="rId23" Type="http://schemas.openxmlformats.org/officeDocument/2006/relationships/image" Target="../media/image265.png"/><Relationship Id="rId10" Type="http://schemas.openxmlformats.org/officeDocument/2006/relationships/image" Target="../media/image252.png"/><Relationship Id="rId19" Type="http://schemas.openxmlformats.org/officeDocument/2006/relationships/image" Target="../media/image261.png"/><Relationship Id="rId4" Type="http://schemas.openxmlformats.org/officeDocument/2006/relationships/image" Target="../media/image246.png"/><Relationship Id="rId9" Type="http://schemas.openxmlformats.org/officeDocument/2006/relationships/image" Target="../media/image251.png"/><Relationship Id="rId14" Type="http://schemas.openxmlformats.org/officeDocument/2006/relationships/image" Target="../media/image256.png"/><Relationship Id="rId22" Type="http://schemas.openxmlformats.org/officeDocument/2006/relationships/image" Target="../media/image26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png"/><Relationship Id="rId13" Type="http://schemas.openxmlformats.org/officeDocument/2006/relationships/image" Target="../media/image278.png"/><Relationship Id="rId18" Type="http://schemas.openxmlformats.org/officeDocument/2006/relationships/image" Target="../media/image283.png"/><Relationship Id="rId26" Type="http://schemas.openxmlformats.org/officeDocument/2006/relationships/image" Target="../media/image291.png"/><Relationship Id="rId3" Type="http://schemas.openxmlformats.org/officeDocument/2006/relationships/image" Target="../media/image268.png"/><Relationship Id="rId21" Type="http://schemas.openxmlformats.org/officeDocument/2006/relationships/image" Target="../media/image286.png"/><Relationship Id="rId34" Type="http://schemas.openxmlformats.org/officeDocument/2006/relationships/image" Target="../media/image299.png"/><Relationship Id="rId7" Type="http://schemas.openxmlformats.org/officeDocument/2006/relationships/image" Target="../media/image272.png"/><Relationship Id="rId12" Type="http://schemas.openxmlformats.org/officeDocument/2006/relationships/image" Target="../media/image277.png"/><Relationship Id="rId17" Type="http://schemas.openxmlformats.org/officeDocument/2006/relationships/image" Target="../media/image282.png"/><Relationship Id="rId25" Type="http://schemas.openxmlformats.org/officeDocument/2006/relationships/image" Target="../media/image290.png"/><Relationship Id="rId33" Type="http://schemas.openxmlformats.org/officeDocument/2006/relationships/image" Target="../media/image298.png"/><Relationship Id="rId2" Type="http://schemas.openxmlformats.org/officeDocument/2006/relationships/image" Target="../media/image62.png"/><Relationship Id="rId16" Type="http://schemas.openxmlformats.org/officeDocument/2006/relationships/image" Target="../media/image281.png"/><Relationship Id="rId20" Type="http://schemas.openxmlformats.org/officeDocument/2006/relationships/image" Target="../media/image285.png"/><Relationship Id="rId29" Type="http://schemas.openxmlformats.org/officeDocument/2006/relationships/image" Target="../media/image2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1.png"/><Relationship Id="rId11" Type="http://schemas.openxmlformats.org/officeDocument/2006/relationships/image" Target="../media/image276.png"/><Relationship Id="rId24" Type="http://schemas.openxmlformats.org/officeDocument/2006/relationships/image" Target="../media/image289.png"/><Relationship Id="rId32" Type="http://schemas.openxmlformats.org/officeDocument/2006/relationships/image" Target="../media/image297.png"/><Relationship Id="rId5" Type="http://schemas.openxmlformats.org/officeDocument/2006/relationships/image" Target="../media/image270.png"/><Relationship Id="rId15" Type="http://schemas.openxmlformats.org/officeDocument/2006/relationships/image" Target="../media/image280.png"/><Relationship Id="rId23" Type="http://schemas.openxmlformats.org/officeDocument/2006/relationships/image" Target="../media/image288.png"/><Relationship Id="rId28" Type="http://schemas.openxmlformats.org/officeDocument/2006/relationships/image" Target="../media/image293.png"/><Relationship Id="rId36" Type="http://schemas.openxmlformats.org/officeDocument/2006/relationships/image" Target="../media/image300.png"/><Relationship Id="rId10" Type="http://schemas.openxmlformats.org/officeDocument/2006/relationships/image" Target="../media/image275.png"/><Relationship Id="rId19" Type="http://schemas.openxmlformats.org/officeDocument/2006/relationships/image" Target="../media/image284.png"/><Relationship Id="rId31" Type="http://schemas.openxmlformats.org/officeDocument/2006/relationships/image" Target="../media/image296.png"/><Relationship Id="rId4" Type="http://schemas.openxmlformats.org/officeDocument/2006/relationships/image" Target="../media/image269.png"/><Relationship Id="rId9" Type="http://schemas.openxmlformats.org/officeDocument/2006/relationships/image" Target="../media/image274.png"/><Relationship Id="rId14" Type="http://schemas.openxmlformats.org/officeDocument/2006/relationships/image" Target="../media/image279.png"/><Relationship Id="rId22" Type="http://schemas.openxmlformats.org/officeDocument/2006/relationships/image" Target="../media/image287.png"/><Relationship Id="rId27" Type="http://schemas.openxmlformats.org/officeDocument/2006/relationships/image" Target="../media/image292.png"/><Relationship Id="rId30" Type="http://schemas.openxmlformats.org/officeDocument/2006/relationships/image" Target="../media/image295.png"/><Relationship Id="rId35" Type="http://schemas.openxmlformats.org/officeDocument/2006/relationships/image" Target="../media/image224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1.png"/><Relationship Id="rId18" Type="http://schemas.openxmlformats.org/officeDocument/2006/relationships/image" Target="../media/image316.png"/><Relationship Id="rId26" Type="http://schemas.openxmlformats.org/officeDocument/2006/relationships/image" Target="../media/image324.png"/><Relationship Id="rId39" Type="http://schemas.openxmlformats.org/officeDocument/2006/relationships/image" Target="../media/image337.png"/><Relationship Id="rId21" Type="http://schemas.openxmlformats.org/officeDocument/2006/relationships/image" Target="../media/image319.png"/><Relationship Id="rId34" Type="http://schemas.openxmlformats.org/officeDocument/2006/relationships/image" Target="../media/image332.png"/><Relationship Id="rId42" Type="http://schemas.openxmlformats.org/officeDocument/2006/relationships/image" Target="../media/image340.png"/><Relationship Id="rId47" Type="http://schemas.openxmlformats.org/officeDocument/2006/relationships/image" Target="../media/image345.png"/><Relationship Id="rId50" Type="http://schemas.openxmlformats.org/officeDocument/2006/relationships/image" Target="../media/image348.png"/><Relationship Id="rId55" Type="http://schemas.openxmlformats.org/officeDocument/2006/relationships/image" Target="../media/image353.png"/><Relationship Id="rId63" Type="http://schemas.openxmlformats.org/officeDocument/2006/relationships/image" Target="../media/image361.png"/><Relationship Id="rId7" Type="http://schemas.openxmlformats.org/officeDocument/2006/relationships/image" Target="../media/image305.png"/><Relationship Id="rId2" Type="http://schemas.openxmlformats.org/officeDocument/2006/relationships/image" Target="../media/image7.png"/><Relationship Id="rId16" Type="http://schemas.openxmlformats.org/officeDocument/2006/relationships/image" Target="../media/image314.png"/><Relationship Id="rId20" Type="http://schemas.openxmlformats.org/officeDocument/2006/relationships/image" Target="../media/image318.png"/><Relationship Id="rId29" Type="http://schemas.openxmlformats.org/officeDocument/2006/relationships/image" Target="../media/image327.png"/><Relationship Id="rId41" Type="http://schemas.openxmlformats.org/officeDocument/2006/relationships/image" Target="../media/image339.png"/><Relationship Id="rId54" Type="http://schemas.openxmlformats.org/officeDocument/2006/relationships/image" Target="../media/image352.png"/><Relationship Id="rId62" Type="http://schemas.openxmlformats.org/officeDocument/2006/relationships/image" Target="../media/image3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4.png"/><Relationship Id="rId11" Type="http://schemas.openxmlformats.org/officeDocument/2006/relationships/image" Target="../media/image309.png"/><Relationship Id="rId24" Type="http://schemas.openxmlformats.org/officeDocument/2006/relationships/image" Target="../media/image322.png"/><Relationship Id="rId32" Type="http://schemas.openxmlformats.org/officeDocument/2006/relationships/image" Target="../media/image330.png"/><Relationship Id="rId37" Type="http://schemas.openxmlformats.org/officeDocument/2006/relationships/image" Target="../media/image335.png"/><Relationship Id="rId40" Type="http://schemas.openxmlformats.org/officeDocument/2006/relationships/image" Target="../media/image338.png"/><Relationship Id="rId45" Type="http://schemas.openxmlformats.org/officeDocument/2006/relationships/image" Target="../media/image343.png"/><Relationship Id="rId53" Type="http://schemas.openxmlformats.org/officeDocument/2006/relationships/image" Target="../media/image351.png"/><Relationship Id="rId58" Type="http://schemas.openxmlformats.org/officeDocument/2006/relationships/image" Target="../media/image356.png"/><Relationship Id="rId5" Type="http://schemas.openxmlformats.org/officeDocument/2006/relationships/image" Target="../media/image303.png"/><Relationship Id="rId15" Type="http://schemas.openxmlformats.org/officeDocument/2006/relationships/image" Target="../media/image313.png"/><Relationship Id="rId23" Type="http://schemas.openxmlformats.org/officeDocument/2006/relationships/image" Target="../media/image321.png"/><Relationship Id="rId28" Type="http://schemas.openxmlformats.org/officeDocument/2006/relationships/image" Target="../media/image326.png"/><Relationship Id="rId36" Type="http://schemas.openxmlformats.org/officeDocument/2006/relationships/image" Target="../media/image334.png"/><Relationship Id="rId49" Type="http://schemas.openxmlformats.org/officeDocument/2006/relationships/image" Target="../media/image347.png"/><Relationship Id="rId57" Type="http://schemas.openxmlformats.org/officeDocument/2006/relationships/image" Target="../media/image355.png"/><Relationship Id="rId61" Type="http://schemas.openxmlformats.org/officeDocument/2006/relationships/image" Target="../media/image359.png"/><Relationship Id="rId10" Type="http://schemas.openxmlformats.org/officeDocument/2006/relationships/image" Target="../media/image308.png"/><Relationship Id="rId19" Type="http://schemas.openxmlformats.org/officeDocument/2006/relationships/image" Target="../media/image317.png"/><Relationship Id="rId31" Type="http://schemas.openxmlformats.org/officeDocument/2006/relationships/image" Target="../media/image329.png"/><Relationship Id="rId44" Type="http://schemas.openxmlformats.org/officeDocument/2006/relationships/image" Target="../media/image342.png"/><Relationship Id="rId52" Type="http://schemas.openxmlformats.org/officeDocument/2006/relationships/image" Target="../media/image350.png"/><Relationship Id="rId60" Type="http://schemas.openxmlformats.org/officeDocument/2006/relationships/image" Target="../media/image358.png"/><Relationship Id="rId4" Type="http://schemas.openxmlformats.org/officeDocument/2006/relationships/image" Target="../media/image302.png"/><Relationship Id="rId9" Type="http://schemas.openxmlformats.org/officeDocument/2006/relationships/image" Target="../media/image307.png"/><Relationship Id="rId14" Type="http://schemas.openxmlformats.org/officeDocument/2006/relationships/image" Target="../media/image312.png"/><Relationship Id="rId22" Type="http://schemas.openxmlformats.org/officeDocument/2006/relationships/image" Target="../media/image320.png"/><Relationship Id="rId27" Type="http://schemas.openxmlformats.org/officeDocument/2006/relationships/image" Target="../media/image325.png"/><Relationship Id="rId30" Type="http://schemas.openxmlformats.org/officeDocument/2006/relationships/image" Target="../media/image328.png"/><Relationship Id="rId35" Type="http://schemas.openxmlformats.org/officeDocument/2006/relationships/image" Target="../media/image333.png"/><Relationship Id="rId43" Type="http://schemas.openxmlformats.org/officeDocument/2006/relationships/image" Target="../media/image341.png"/><Relationship Id="rId48" Type="http://schemas.openxmlformats.org/officeDocument/2006/relationships/image" Target="../media/image346.png"/><Relationship Id="rId56" Type="http://schemas.openxmlformats.org/officeDocument/2006/relationships/image" Target="../media/image354.png"/><Relationship Id="rId64" Type="http://schemas.openxmlformats.org/officeDocument/2006/relationships/image" Target="../media/image362.png"/><Relationship Id="rId8" Type="http://schemas.openxmlformats.org/officeDocument/2006/relationships/image" Target="../media/image306.png"/><Relationship Id="rId51" Type="http://schemas.openxmlformats.org/officeDocument/2006/relationships/image" Target="../media/image349.png"/><Relationship Id="rId3" Type="http://schemas.openxmlformats.org/officeDocument/2006/relationships/image" Target="../media/image301.png"/><Relationship Id="rId12" Type="http://schemas.openxmlformats.org/officeDocument/2006/relationships/image" Target="../media/image310.png"/><Relationship Id="rId17" Type="http://schemas.openxmlformats.org/officeDocument/2006/relationships/image" Target="../media/image315.png"/><Relationship Id="rId25" Type="http://schemas.openxmlformats.org/officeDocument/2006/relationships/image" Target="../media/image323.png"/><Relationship Id="rId33" Type="http://schemas.openxmlformats.org/officeDocument/2006/relationships/image" Target="../media/image331.png"/><Relationship Id="rId38" Type="http://schemas.openxmlformats.org/officeDocument/2006/relationships/image" Target="../media/image336.png"/><Relationship Id="rId46" Type="http://schemas.openxmlformats.org/officeDocument/2006/relationships/image" Target="../media/image344.png"/><Relationship Id="rId59" Type="http://schemas.openxmlformats.org/officeDocument/2006/relationships/image" Target="../media/image357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5.png"/><Relationship Id="rId18" Type="http://schemas.openxmlformats.org/officeDocument/2006/relationships/image" Target="../media/image374.png"/><Relationship Id="rId26" Type="http://schemas.openxmlformats.org/officeDocument/2006/relationships/image" Target="../media/image381.png"/><Relationship Id="rId39" Type="http://schemas.openxmlformats.org/officeDocument/2006/relationships/image" Target="../media/image391.png"/><Relationship Id="rId21" Type="http://schemas.openxmlformats.org/officeDocument/2006/relationships/image" Target="../media/image316.png"/><Relationship Id="rId34" Type="http://schemas.openxmlformats.org/officeDocument/2006/relationships/image" Target="../media/image388.png"/><Relationship Id="rId42" Type="http://schemas.openxmlformats.org/officeDocument/2006/relationships/image" Target="../media/image394.png"/><Relationship Id="rId47" Type="http://schemas.openxmlformats.org/officeDocument/2006/relationships/image" Target="../media/image398.png"/><Relationship Id="rId50" Type="http://schemas.openxmlformats.org/officeDocument/2006/relationships/image" Target="../media/image400.png"/><Relationship Id="rId55" Type="http://schemas.openxmlformats.org/officeDocument/2006/relationships/image" Target="../media/image405.png"/><Relationship Id="rId7" Type="http://schemas.openxmlformats.org/officeDocument/2006/relationships/image" Target="../media/image366.png"/><Relationship Id="rId12" Type="http://schemas.openxmlformats.org/officeDocument/2006/relationships/image" Target="../media/image371.png"/><Relationship Id="rId17" Type="http://schemas.openxmlformats.org/officeDocument/2006/relationships/image" Target="../media/image305.png"/><Relationship Id="rId25" Type="http://schemas.openxmlformats.org/officeDocument/2006/relationships/image" Target="../media/image380.png"/><Relationship Id="rId33" Type="http://schemas.openxmlformats.org/officeDocument/2006/relationships/image" Target="../media/image387.png"/><Relationship Id="rId38" Type="http://schemas.openxmlformats.org/officeDocument/2006/relationships/image" Target="../media/image390.png"/><Relationship Id="rId46" Type="http://schemas.openxmlformats.org/officeDocument/2006/relationships/image" Target="../media/image397.png"/><Relationship Id="rId2" Type="http://schemas.openxmlformats.org/officeDocument/2006/relationships/image" Target="../media/image7.png"/><Relationship Id="rId16" Type="http://schemas.openxmlformats.org/officeDocument/2006/relationships/image" Target="../media/image373.png"/><Relationship Id="rId20" Type="http://schemas.openxmlformats.org/officeDocument/2006/relationships/image" Target="../media/image376.png"/><Relationship Id="rId29" Type="http://schemas.openxmlformats.org/officeDocument/2006/relationships/image" Target="../media/image317.png"/><Relationship Id="rId41" Type="http://schemas.openxmlformats.org/officeDocument/2006/relationships/image" Target="../media/image393.png"/><Relationship Id="rId54" Type="http://schemas.openxmlformats.org/officeDocument/2006/relationships/image" Target="../media/image4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5.png"/><Relationship Id="rId11" Type="http://schemas.openxmlformats.org/officeDocument/2006/relationships/image" Target="../media/image370.png"/><Relationship Id="rId24" Type="http://schemas.openxmlformats.org/officeDocument/2006/relationships/image" Target="../media/image379.png"/><Relationship Id="rId32" Type="http://schemas.openxmlformats.org/officeDocument/2006/relationships/image" Target="../media/image386.png"/><Relationship Id="rId37" Type="http://schemas.openxmlformats.org/officeDocument/2006/relationships/image" Target="../media/image389.png"/><Relationship Id="rId40" Type="http://schemas.openxmlformats.org/officeDocument/2006/relationships/image" Target="../media/image392.png"/><Relationship Id="rId45" Type="http://schemas.openxmlformats.org/officeDocument/2006/relationships/image" Target="../media/image396.png"/><Relationship Id="rId53" Type="http://schemas.openxmlformats.org/officeDocument/2006/relationships/image" Target="../media/image403.png"/><Relationship Id="rId5" Type="http://schemas.openxmlformats.org/officeDocument/2006/relationships/image" Target="../media/image364.png"/><Relationship Id="rId15" Type="http://schemas.openxmlformats.org/officeDocument/2006/relationships/image" Target="../media/image372.png"/><Relationship Id="rId23" Type="http://schemas.openxmlformats.org/officeDocument/2006/relationships/image" Target="../media/image378.png"/><Relationship Id="rId28" Type="http://schemas.openxmlformats.org/officeDocument/2006/relationships/image" Target="../media/image383.png"/><Relationship Id="rId36" Type="http://schemas.openxmlformats.org/officeDocument/2006/relationships/image" Target="../media/image333.png"/><Relationship Id="rId49" Type="http://schemas.openxmlformats.org/officeDocument/2006/relationships/image" Target="../media/image329.png"/><Relationship Id="rId10" Type="http://schemas.openxmlformats.org/officeDocument/2006/relationships/image" Target="../media/image369.png"/><Relationship Id="rId19" Type="http://schemas.openxmlformats.org/officeDocument/2006/relationships/image" Target="../media/image375.png"/><Relationship Id="rId31" Type="http://schemas.openxmlformats.org/officeDocument/2006/relationships/image" Target="../media/image385.png"/><Relationship Id="rId44" Type="http://schemas.openxmlformats.org/officeDocument/2006/relationships/image" Target="../media/image395.png"/><Relationship Id="rId52" Type="http://schemas.openxmlformats.org/officeDocument/2006/relationships/image" Target="../media/image402.png"/><Relationship Id="rId4" Type="http://schemas.openxmlformats.org/officeDocument/2006/relationships/image" Target="../media/image303.png"/><Relationship Id="rId9" Type="http://schemas.openxmlformats.org/officeDocument/2006/relationships/image" Target="../media/image368.png"/><Relationship Id="rId14" Type="http://schemas.openxmlformats.org/officeDocument/2006/relationships/image" Target="../media/image325.png"/><Relationship Id="rId22" Type="http://schemas.openxmlformats.org/officeDocument/2006/relationships/image" Target="../media/image377.png"/><Relationship Id="rId27" Type="http://schemas.openxmlformats.org/officeDocument/2006/relationships/image" Target="../media/image382.png"/><Relationship Id="rId30" Type="http://schemas.openxmlformats.org/officeDocument/2006/relationships/image" Target="../media/image384.png"/><Relationship Id="rId35" Type="http://schemas.openxmlformats.org/officeDocument/2006/relationships/image" Target="../media/image355.png"/><Relationship Id="rId43" Type="http://schemas.openxmlformats.org/officeDocument/2006/relationships/image" Target="../media/image338.png"/><Relationship Id="rId48" Type="http://schemas.openxmlformats.org/officeDocument/2006/relationships/image" Target="../media/image399.png"/><Relationship Id="rId56" Type="http://schemas.openxmlformats.org/officeDocument/2006/relationships/image" Target="../media/image406.png"/><Relationship Id="rId8" Type="http://schemas.openxmlformats.org/officeDocument/2006/relationships/image" Target="../media/image367.png"/><Relationship Id="rId51" Type="http://schemas.openxmlformats.org/officeDocument/2006/relationships/image" Target="../media/image401.png"/><Relationship Id="rId3" Type="http://schemas.openxmlformats.org/officeDocument/2006/relationships/image" Target="../media/image36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8.png"/><Relationship Id="rId13" Type="http://schemas.openxmlformats.org/officeDocument/2006/relationships/image" Target="../media/image386.png"/><Relationship Id="rId18" Type="http://schemas.openxmlformats.org/officeDocument/2006/relationships/image" Target="../media/image418.png"/><Relationship Id="rId26" Type="http://schemas.openxmlformats.org/officeDocument/2006/relationships/image" Target="../media/image426.png"/><Relationship Id="rId3" Type="http://schemas.openxmlformats.org/officeDocument/2006/relationships/image" Target="../media/image407.png"/><Relationship Id="rId21" Type="http://schemas.openxmlformats.org/officeDocument/2006/relationships/image" Target="../media/image421.png"/><Relationship Id="rId7" Type="http://schemas.openxmlformats.org/officeDocument/2006/relationships/image" Target="../media/image410.png"/><Relationship Id="rId12" Type="http://schemas.openxmlformats.org/officeDocument/2006/relationships/image" Target="../media/image389.png"/><Relationship Id="rId17" Type="http://schemas.openxmlformats.org/officeDocument/2006/relationships/image" Target="../media/image417.png"/><Relationship Id="rId25" Type="http://schemas.openxmlformats.org/officeDocument/2006/relationships/image" Target="../media/image425.png"/><Relationship Id="rId2" Type="http://schemas.openxmlformats.org/officeDocument/2006/relationships/image" Target="../media/image62.png"/><Relationship Id="rId16" Type="http://schemas.openxmlformats.org/officeDocument/2006/relationships/image" Target="../media/image416.png"/><Relationship Id="rId20" Type="http://schemas.openxmlformats.org/officeDocument/2006/relationships/image" Target="../media/image420.png"/><Relationship Id="rId29" Type="http://schemas.openxmlformats.org/officeDocument/2006/relationships/image" Target="../media/image4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9.png"/><Relationship Id="rId11" Type="http://schemas.openxmlformats.org/officeDocument/2006/relationships/image" Target="../media/image413.png"/><Relationship Id="rId24" Type="http://schemas.openxmlformats.org/officeDocument/2006/relationships/image" Target="../media/image424.png"/><Relationship Id="rId32" Type="http://schemas.openxmlformats.org/officeDocument/2006/relationships/image" Target="../media/image432.png"/><Relationship Id="rId5" Type="http://schemas.openxmlformats.org/officeDocument/2006/relationships/image" Target="../media/image408.png"/><Relationship Id="rId15" Type="http://schemas.openxmlformats.org/officeDocument/2006/relationships/image" Target="../media/image415.png"/><Relationship Id="rId23" Type="http://schemas.openxmlformats.org/officeDocument/2006/relationships/image" Target="../media/image423.png"/><Relationship Id="rId28" Type="http://schemas.openxmlformats.org/officeDocument/2006/relationships/image" Target="../media/image428.png"/><Relationship Id="rId10" Type="http://schemas.openxmlformats.org/officeDocument/2006/relationships/image" Target="../media/image412.png"/><Relationship Id="rId19" Type="http://schemas.openxmlformats.org/officeDocument/2006/relationships/image" Target="../media/image419.png"/><Relationship Id="rId31" Type="http://schemas.openxmlformats.org/officeDocument/2006/relationships/image" Target="../media/image431.png"/><Relationship Id="rId4" Type="http://schemas.openxmlformats.org/officeDocument/2006/relationships/image" Target="../media/image314.png"/><Relationship Id="rId9" Type="http://schemas.openxmlformats.org/officeDocument/2006/relationships/image" Target="../media/image411.png"/><Relationship Id="rId14" Type="http://schemas.openxmlformats.org/officeDocument/2006/relationships/image" Target="../media/image414.png"/><Relationship Id="rId22" Type="http://schemas.openxmlformats.org/officeDocument/2006/relationships/image" Target="../media/image422.png"/><Relationship Id="rId27" Type="http://schemas.openxmlformats.org/officeDocument/2006/relationships/image" Target="../media/image427.png"/><Relationship Id="rId30" Type="http://schemas.openxmlformats.org/officeDocument/2006/relationships/image" Target="../media/image4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8.png"/><Relationship Id="rId3" Type="http://schemas.openxmlformats.org/officeDocument/2006/relationships/image" Target="../media/image433.png"/><Relationship Id="rId7" Type="http://schemas.openxmlformats.org/officeDocument/2006/relationships/image" Target="../media/image4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6.png"/><Relationship Id="rId5" Type="http://schemas.openxmlformats.org/officeDocument/2006/relationships/image" Target="../media/image435.png"/><Relationship Id="rId10" Type="http://schemas.openxmlformats.org/officeDocument/2006/relationships/image" Target="../media/image440.png"/><Relationship Id="rId4" Type="http://schemas.openxmlformats.org/officeDocument/2006/relationships/image" Target="../media/image434.png"/><Relationship Id="rId9" Type="http://schemas.openxmlformats.org/officeDocument/2006/relationships/image" Target="../media/image4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3745" cy="6858000"/>
          </a:xfrm>
          <a:prstGeom prst="rect">
            <a:avLst/>
          </a:prstGeom>
          <a:noFill/>
          <a:extLst/>
        </p:spPr>
      </p:pic>
      <p:pic>
        <p:nvPicPr>
          <p:cNvPr id="107" name="Picture 10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0576" y="5436108"/>
            <a:ext cx="2665476" cy="413004"/>
          </a:xfrm>
          <a:prstGeom prst="rect">
            <a:avLst/>
          </a:prstGeom>
          <a:noFill/>
          <a:extLst/>
        </p:spPr>
      </p:pic>
      <p:pic>
        <p:nvPicPr>
          <p:cNvPr id="108" name="Picture 10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936" y="191517"/>
            <a:ext cx="8640063" cy="334771"/>
          </a:xfrm>
          <a:prstGeom prst="rect">
            <a:avLst/>
          </a:prstGeom>
          <a:noFill/>
          <a:extLst/>
        </p:spPr>
      </p:pic>
      <p:pic>
        <p:nvPicPr>
          <p:cNvPr id="109" name="Picture 10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9896" y="487681"/>
            <a:ext cx="5404103" cy="339852"/>
          </a:xfrm>
          <a:prstGeom prst="rect">
            <a:avLst/>
          </a:prstGeom>
          <a:noFill/>
          <a:extLst/>
        </p:spPr>
      </p:pic>
      <p:pic>
        <p:nvPicPr>
          <p:cNvPr id="110" name="Picture 11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9559" y="6364224"/>
            <a:ext cx="2261616" cy="309372"/>
          </a:xfrm>
          <a:prstGeom prst="rect">
            <a:avLst/>
          </a:prstGeom>
          <a:noFill/>
          <a:extLst/>
        </p:spPr>
      </p:pic>
      <p:pic>
        <p:nvPicPr>
          <p:cNvPr id="111" name="Picture 11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28032" y="6364224"/>
            <a:ext cx="762000" cy="309372"/>
          </a:xfrm>
          <a:prstGeom prst="rect">
            <a:avLst/>
          </a:prstGeom>
          <a:noFill/>
          <a:extLst/>
        </p:spPr>
      </p:pic>
      <p:sp>
        <p:nvSpPr>
          <p:cNvPr id="112" name="Rectangle 112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63688" y="3717032"/>
            <a:ext cx="65250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Интеллектуальные игры для детей  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123" name="Picture 12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9880" y="1837944"/>
            <a:ext cx="633983" cy="877824"/>
          </a:xfrm>
          <a:prstGeom prst="rect">
            <a:avLst/>
          </a:prstGeom>
          <a:noFill/>
          <a:extLst/>
        </p:spPr>
      </p:pic>
      <p:pic>
        <p:nvPicPr>
          <p:cNvPr id="124" name="Picture 12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76" y="1845565"/>
            <a:ext cx="630936" cy="876300"/>
          </a:xfrm>
          <a:prstGeom prst="rect">
            <a:avLst/>
          </a:prstGeom>
          <a:noFill/>
          <a:extLst/>
        </p:spPr>
      </p:pic>
      <p:pic>
        <p:nvPicPr>
          <p:cNvPr id="125" name="Picture 12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4272" y="2153412"/>
            <a:ext cx="734568" cy="345947"/>
          </a:xfrm>
          <a:prstGeom prst="rect">
            <a:avLst/>
          </a:prstGeom>
          <a:noFill/>
          <a:extLst/>
        </p:spPr>
      </p:pic>
      <p:pic>
        <p:nvPicPr>
          <p:cNvPr id="126" name="Picture 12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23872" y="2153412"/>
            <a:ext cx="925067" cy="345947"/>
          </a:xfrm>
          <a:prstGeom prst="rect">
            <a:avLst/>
          </a:prstGeom>
          <a:noFill/>
          <a:extLst/>
        </p:spPr>
      </p:pic>
      <p:pic>
        <p:nvPicPr>
          <p:cNvPr id="127" name="Picture 127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5204" y="2153412"/>
            <a:ext cx="1211580" cy="345947"/>
          </a:xfrm>
          <a:prstGeom prst="rect">
            <a:avLst/>
          </a:prstGeom>
          <a:noFill/>
          <a:extLst/>
        </p:spPr>
      </p:pic>
      <p:pic>
        <p:nvPicPr>
          <p:cNvPr id="128" name="Picture 128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1420" y="2153412"/>
            <a:ext cx="163068" cy="345947"/>
          </a:xfrm>
          <a:prstGeom prst="rect">
            <a:avLst/>
          </a:prstGeom>
          <a:noFill/>
          <a:extLst/>
        </p:spPr>
      </p:pic>
      <p:pic>
        <p:nvPicPr>
          <p:cNvPr id="129" name="Picture 129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1252" y="2153412"/>
            <a:ext cx="1853183" cy="345947"/>
          </a:xfrm>
          <a:prstGeom prst="rect">
            <a:avLst/>
          </a:prstGeom>
          <a:noFill/>
          <a:extLst/>
        </p:spPr>
      </p:pic>
      <p:pic>
        <p:nvPicPr>
          <p:cNvPr id="130" name="Picture 130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9052" y="2153412"/>
            <a:ext cx="1552955" cy="345947"/>
          </a:xfrm>
          <a:prstGeom prst="rect">
            <a:avLst/>
          </a:prstGeom>
          <a:noFill/>
          <a:extLst/>
        </p:spPr>
      </p:pic>
      <p:pic>
        <p:nvPicPr>
          <p:cNvPr id="131" name="Picture 131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93108" y="2519173"/>
            <a:ext cx="1581911" cy="345947"/>
          </a:xfrm>
          <a:prstGeom prst="rect">
            <a:avLst/>
          </a:prstGeom>
          <a:noFill/>
          <a:extLst/>
        </p:spPr>
      </p:pic>
      <p:pic>
        <p:nvPicPr>
          <p:cNvPr id="132" name="Picture 13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43583" y="2886456"/>
            <a:ext cx="187452" cy="344424"/>
          </a:xfrm>
          <a:prstGeom prst="rect">
            <a:avLst/>
          </a:prstGeom>
          <a:noFill/>
          <a:extLst/>
        </p:spPr>
      </p:pic>
      <p:pic>
        <p:nvPicPr>
          <p:cNvPr id="133" name="Picture 133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1703" y="2886456"/>
            <a:ext cx="553212" cy="344424"/>
          </a:xfrm>
          <a:prstGeom prst="rect">
            <a:avLst/>
          </a:prstGeom>
          <a:noFill/>
          <a:extLst/>
        </p:spPr>
      </p:pic>
      <p:pic>
        <p:nvPicPr>
          <p:cNvPr id="134" name="Picture 134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5667" y="2886456"/>
            <a:ext cx="949452" cy="344424"/>
          </a:xfrm>
          <a:prstGeom prst="rect">
            <a:avLst/>
          </a:prstGeom>
          <a:noFill/>
          <a:extLst/>
        </p:spPr>
      </p:pic>
      <p:pic>
        <p:nvPicPr>
          <p:cNvPr id="135" name="Picture 135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30423" y="2886456"/>
            <a:ext cx="89915" cy="344424"/>
          </a:xfrm>
          <a:prstGeom prst="rect">
            <a:avLst/>
          </a:prstGeom>
          <a:noFill/>
          <a:extLst/>
        </p:spPr>
      </p:pic>
      <p:pic>
        <p:nvPicPr>
          <p:cNvPr id="136" name="Picture 136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2208" y="3246121"/>
            <a:ext cx="265175" cy="332231"/>
          </a:xfrm>
          <a:prstGeom prst="rect">
            <a:avLst/>
          </a:prstGeom>
          <a:noFill/>
          <a:extLst/>
        </p:spPr>
      </p:pic>
      <p:pic>
        <p:nvPicPr>
          <p:cNvPr id="137" name="Picture 13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6483" y="3252217"/>
            <a:ext cx="2066544" cy="344424"/>
          </a:xfrm>
          <a:prstGeom prst="rect">
            <a:avLst/>
          </a:prstGeom>
          <a:noFill/>
          <a:extLst/>
        </p:spPr>
      </p:pic>
      <p:pic>
        <p:nvPicPr>
          <p:cNvPr id="138" name="Picture 13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39439" y="3252217"/>
            <a:ext cx="85343" cy="344424"/>
          </a:xfrm>
          <a:prstGeom prst="rect">
            <a:avLst/>
          </a:prstGeom>
          <a:noFill/>
          <a:extLst/>
        </p:spPr>
      </p:pic>
      <p:pic>
        <p:nvPicPr>
          <p:cNvPr id="139" name="Picture 139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9564" y="3252217"/>
            <a:ext cx="1104900" cy="344424"/>
          </a:xfrm>
          <a:prstGeom prst="rect">
            <a:avLst/>
          </a:prstGeom>
          <a:noFill/>
          <a:extLst/>
        </p:spPr>
      </p:pic>
      <p:pic>
        <p:nvPicPr>
          <p:cNvPr id="140" name="Picture 140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53484" y="3252217"/>
            <a:ext cx="1283208" cy="344424"/>
          </a:xfrm>
          <a:prstGeom prst="rect">
            <a:avLst/>
          </a:prstGeom>
          <a:noFill/>
          <a:extLst/>
        </p:spPr>
      </p:pic>
      <p:pic>
        <p:nvPicPr>
          <p:cNvPr id="141" name="Picture 135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3252217"/>
            <a:ext cx="89915" cy="344424"/>
          </a:xfrm>
          <a:prstGeom prst="rect">
            <a:avLst/>
          </a:prstGeom>
          <a:noFill/>
          <a:extLst/>
        </p:spPr>
      </p:pic>
      <p:pic>
        <p:nvPicPr>
          <p:cNvPr id="142" name="Picture 136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2208" y="3611880"/>
            <a:ext cx="265175" cy="332231"/>
          </a:xfrm>
          <a:prstGeom prst="rect">
            <a:avLst/>
          </a:prstGeom>
          <a:noFill/>
          <a:extLst/>
        </p:spPr>
      </p:pic>
      <p:pic>
        <p:nvPicPr>
          <p:cNvPr id="143" name="Picture 143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6483" y="3617976"/>
            <a:ext cx="1641348" cy="344424"/>
          </a:xfrm>
          <a:prstGeom prst="rect">
            <a:avLst/>
          </a:prstGeom>
          <a:noFill/>
          <a:extLst/>
        </p:spPr>
      </p:pic>
      <p:pic>
        <p:nvPicPr>
          <p:cNvPr id="144" name="Picture 144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75788" y="3617976"/>
            <a:ext cx="1301496" cy="344424"/>
          </a:xfrm>
          <a:prstGeom prst="rect">
            <a:avLst/>
          </a:prstGeom>
          <a:noFill/>
          <a:extLst/>
        </p:spPr>
      </p:pic>
      <p:pic>
        <p:nvPicPr>
          <p:cNvPr id="145" name="Picture 145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07535" y="3617976"/>
            <a:ext cx="1575816" cy="344424"/>
          </a:xfrm>
          <a:prstGeom prst="rect">
            <a:avLst/>
          </a:prstGeom>
          <a:noFill/>
          <a:extLst/>
        </p:spPr>
      </p:pic>
      <p:pic>
        <p:nvPicPr>
          <p:cNvPr id="146" name="Picture 146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3500" y="3617976"/>
            <a:ext cx="1316736" cy="344424"/>
          </a:xfrm>
          <a:prstGeom prst="rect">
            <a:avLst/>
          </a:prstGeom>
          <a:noFill/>
          <a:extLst/>
        </p:spPr>
      </p:pic>
      <p:pic>
        <p:nvPicPr>
          <p:cNvPr id="147" name="Picture 147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8964" y="3617976"/>
            <a:ext cx="143255" cy="344424"/>
          </a:xfrm>
          <a:prstGeom prst="rect">
            <a:avLst/>
          </a:prstGeom>
          <a:noFill/>
          <a:extLst/>
        </p:spPr>
      </p:pic>
      <p:pic>
        <p:nvPicPr>
          <p:cNvPr id="148" name="Picture 148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5079" y="3617976"/>
            <a:ext cx="1807464" cy="344424"/>
          </a:xfrm>
          <a:prstGeom prst="rect">
            <a:avLst/>
          </a:prstGeom>
          <a:noFill/>
          <a:extLst/>
        </p:spPr>
      </p:pic>
      <p:pic>
        <p:nvPicPr>
          <p:cNvPr id="149" name="Picture 135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14488" y="3617976"/>
            <a:ext cx="89915" cy="344424"/>
          </a:xfrm>
          <a:prstGeom prst="rect">
            <a:avLst/>
          </a:prstGeom>
          <a:noFill/>
          <a:extLst/>
        </p:spPr>
      </p:pic>
      <p:pic>
        <p:nvPicPr>
          <p:cNvPr id="150" name="Picture 136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2208" y="3977641"/>
            <a:ext cx="265175" cy="332231"/>
          </a:xfrm>
          <a:prstGeom prst="rect">
            <a:avLst/>
          </a:prstGeom>
          <a:noFill/>
          <a:extLst/>
        </p:spPr>
      </p:pic>
      <p:pic>
        <p:nvPicPr>
          <p:cNvPr id="151" name="Picture 151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6483" y="3983737"/>
            <a:ext cx="1417319" cy="344424"/>
          </a:xfrm>
          <a:prstGeom prst="rect">
            <a:avLst/>
          </a:prstGeom>
          <a:noFill/>
          <a:extLst/>
        </p:spPr>
      </p:pic>
      <p:pic>
        <p:nvPicPr>
          <p:cNvPr id="152" name="Picture 152"/>
          <p:cNvPicPr>
            <a:picLocks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6623" y="3983737"/>
            <a:ext cx="2139695" cy="344424"/>
          </a:xfrm>
          <a:prstGeom prst="rect">
            <a:avLst/>
          </a:prstGeom>
          <a:noFill/>
          <a:extLst/>
        </p:spPr>
      </p:pic>
      <p:pic>
        <p:nvPicPr>
          <p:cNvPr id="153" name="Picture 153"/>
          <p:cNvPicPr>
            <a:picLocks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5403" y="3983737"/>
            <a:ext cx="992124" cy="344424"/>
          </a:xfrm>
          <a:prstGeom prst="rect">
            <a:avLst/>
          </a:prstGeom>
          <a:noFill/>
          <a:extLst/>
        </p:spPr>
      </p:pic>
      <p:pic>
        <p:nvPicPr>
          <p:cNvPr id="154" name="Picture 154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78552" y="3983737"/>
            <a:ext cx="182879" cy="344424"/>
          </a:xfrm>
          <a:prstGeom prst="rect">
            <a:avLst/>
          </a:prstGeom>
          <a:noFill/>
          <a:extLst/>
        </p:spPr>
      </p:pic>
      <p:pic>
        <p:nvPicPr>
          <p:cNvPr id="155" name="Picture 155"/>
          <p:cNvPicPr>
            <a:picLocks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2100" y="3983737"/>
            <a:ext cx="1194816" cy="344424"/>
          </a:xfrm>
          <a:prstGeom prst="rect">
            <a:avLst/>
          </a:prstGeom>
          <a:noFill/>
          <a:extLst/>
        </p:spPr>
      </p:pic>
      <p:pic>
        <p:nvPicPr>
          <p:cNvPr id="156" name="Picture 156"/>
          <p:cNvPicPr>
            <a:picLocks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6123" y="3983737"/>
            <a:ext cx="1559052" cy="344424"/>
          </a:xfrm>
          <a:prstGeom prst="rect">
            <a:avLst/>
          </a:prstGeom>
          <a:noFill/>
          <a:extLst/>
        </p:spPr>
      </p:pic>
      <p:pic>
        <p:nvPicPr>
          <p:cNvPr id="157" name="Picture 135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98080" y="3983737"/>
            <a:ext cx="89915" cy="344424"/>
          </a:xfrm>
          <a:prstGeom prst="rect">
            <a:avLst/>
          </a:prstGeom>
          <a:noFill/>
          <a:extLst/>
        </p:spPr>
      </p:pic>
      <p:pic>
        <p:nvPicPr>
          <p:cNvPr id="158" name="Picture 136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2208" y="4343401"/>
            <a:ext cx="265175" cy="332231"/>
          </a:xfrm>
          <a:prstGeom prst="rect">
            <a:avLst/>
          </a:prstGeom>
          <a:noFill/>
          <a:extLst/>
        </p:spPr>
      </p:pic>
      <p:pic>
        <p:nvPicPr>
          <p:cNvPr id="159" name="Picture 159"/>
          <p:cNvPicPr>
            <a:picLocks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6483" y="4349497"/>
            <a:ext cx="1322832" cy="344424"/>
          </a:xfrm>
          <a:prstGeom prst="rect">
            <a:avLst/>
          </a:prstGeom>
          <a:noFill/>
          <a:extLst/>
        </p:spPr>
      </p:pic>
      <p:pic>
        <p:nvPicPr>
          <p:cNvPr id="160" name="Picture 160"/>
          <p:cNvPicPr>
            <a:picLocks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41092" y="4349497"/>
            <a:ext cx="1453896" cy="344424"/>
          </a:xfrm>
          <a:prstGeom prst="rect">
            <a:avLst/>
          </a:prstGeom>
          <a:noFill/>
          <a:extLst/>
        </p:spPr>
      </p:pic>
      <p:pic>
        <p:nvPicPr>
          <p:cNvPr id="161" name="Picture 161"/>
          <p:cNvPicPr>
            <a:picLocks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664" y="4349497"/>
            <a:ext cx="864108" cy="344424"/>
          </a:xfrm>
          <a:prstGeom prst="rect">
            <a:avLst/>
          </a:prstGeom>
          <a:noFill/>
          <a:extLst/>
        </p:spPr>
      </p:pic>
      <p:pic>
        <p:nvPicPr>
          <p:cNvPr id="162" name="Picture 13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37888" y="4349497"/>
            <a:ext cx="85343" cy="344424"/>
          </a:xfrm>
          <a:prstGeom prst="rect">
            <a:avLst/>
          </a:prstGeom>
          <a:noFill/>
          <a:extLst/>
        </p:spPr>
      </p:pic>
      <p:pic>
        <p:nvPicPr>
          <p:cNvPr id="163" name="Picture 163"/>
          <p:cNvPicPr>
            <a:picLocks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9972" y="4715256"/>
            <a:ext cx="496823" cy="344424"/>
          </a:xfrm>
          <a:prstGeom prst="rect">
            <a:avLst/>
          </a:prstGeom>
          <a:noFill/>
          <a:extLst/>
        </p:spPr>
      </p:pic>
      <p:pic>
        <p:nvPicPr>
          <p:cNvPr id="164" name="Picture 164"/>
          <p:cNvPicPr>
            <a:picLocks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31264" y="4715256"/>
            <a:ext cx="454151" cy="344424"/>
          </a:xfrm>
          <a:prstGeom prst="rect">
            <a:avLst/>
          </a:prstGeom>
          <a:noFill/>
          <a:extLst/>
        </p:spPr>
      </p:pic>
      <p:pic>
        <p:nvPicPr>
          <p:cNvPr id="165" name="Picture 165"/>
          <p:cNvPicPr>
            <a:picLocks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41804" y="4715256"/>
            <a:ext cx="1964435" cy="344424"/>
          </a:xfrm>
          <a:prstGeom prst="rect">
            <a:avLst/>
          </a:prstGeom>
          <a:noFill/>
          <a:extLst/>
        </p:spPr>
      </p:pic>
      <p:pic>
        <p:nvPicPr>
          <p:cNvPr id="166" name="Picture 166"/>
          <p:cNvPicPr>
            <a:picLocks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4947" y="4715256"/>
            <a:ext cx="981455" cy="344424"/>
          </a:xfrm>
          <a:prstGeom prst="rect">
            <a:avLst/>
          </a:prstGeom>
          <a:noFill/>
          <a:extLst/>
        </p:spPr>
      </p:pic>
      <p:pic>
        <p:nvPicPr>
          <p:cNvPr id="167" name="Picture 167"/>
          <p:cNvPicPr>
            <a:picLocks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67428" y="4715256"/>
            <a:ext cx="1042416" cy="344424"/>
          </a:xfrm>
          <a:prstGeom prst="rect">
            <a:avLst/>
          </a:prstGeom>
          <a:noFill/>
          <a:extLst/>
        </p:spPr>
      </p:pic>
      <p:pic>
        <p:nvPicPr>
          <p:cNvPr id="168" name="Picture 168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0764" y="4715256"/>
            <a:ext cx="86868" cy="344424"/>
          </a:xfrm>
          <a:prstGeom prst="rect">
            <a:avLst/>
          </a:prstGeom>
          <a:noFill/>
          <a:extLst/>
        </p:spPr>
      </p:pic>
      <p:pic>
        <p:nvPicPr>
          <p:cNvPr id="169" name="Picture 169"/>
          <p:cNvPicPr>
            <a:picLocks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68111" y="4715256"/>
            <a:ext cx="495300" cy="344424"/>
          </a:xfrm>
          <a:prstGeom prst="rect">
            <a:avLst/>
          </a:prstGeom>
          <a:noFill/>
          <a:extLst/>
        </p:spPr>
      </p:pic>
      <p:pic>
        <p:nvPicPr>
          <p:cNvPr id="170" name="Picture 170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7879" y="4715256"/>
            <a:ext cx="1284732" cy="344424"/>
          </a:xfrm>
          <a:prstGeom prst="rect">
            <a:avLst/>
          </a:prstGeom>
          <a:noFill/>
          <a:extLst/>
        </p:spPr>
      </p:pic>
      <p:pic>
        <p:nvPicPr>
          <p:cNvPr id="171" name="Picture 171"/>
          <p:cNvPicPr>
            <a:picLocks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8959" y="4715256"/>
            <a:ext cx="1118616" cy="344424"/>
          </a:xfrm>
          <a:prstGeom prst="rect">
            <a:avLst/>
          </a:prstGeom>
          <a:noFill/>
          <a:extLst/>
        </p:spPr>
      </p:pic>
      <p:pic>
        <p:nvPicPr>
          <p:cNvPr id="172" name="Picture 172"/>
          <p:cNvPicPr>
            <a:picLocks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15071" y="4715256"/>
            <a:ext cx="492251" cy="344424"/>
          </a:xfrm>
          <a:prstGeom prst="rect">
            <a:avLst/>
          </a:prstGeom>
          <a:noFill/>
          <a:extLst/>
        </p:spPr>
      </p:pic>
      <p:pic>
        <p:nvPicPr>
          <p:cNvPr id="173" name="Picture 173"/>
          <p:cNvPicPr>
            <a:picLocks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1904" y="5446776"/>
            <a:ext cx="4052315" cy="344424"/>
          </a:xfrm>
          <a:prstGeom prst="rect">
            <a:avLst/>
          </a:prstGeom>
          <a:noFill/>
          <a:extLst/>
        </p:spPr>
      </p:pic>
      <p:pic>
        <p:nvPicPr>
          <p:cNvPr id="174" name="Picture 174"/>
          <p:cNvPicPr>
            <a:picLocks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2952" y="5446776"/>
            <a:ext cx="780287" cy="344424"/>
          </a:xfrm>
          <a:prstGeom prst="rect">
            <a:avLst/>
          </a:prstGeom>
          <a:noFill/>
          <a:extLst/>
        </p:spPr>
      </p:pic>
      <p:pic>
        <p:nvPicPr>
          <p:cNvPr id="175" name="Picture 175"/>
          <p:cNvPicPr>
            <a:picLocks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19900" y="5085588"/>
            <a:ext cx="313943" cy="882396"/>
          </a:xfrm>
          <a:prstGeom prst="rect">
            <a:avLst/>
          </a:prstGeom>
          <a:noFill/>
          <a:extLst/>
        </p:spPr>
      </p:pic>
      <p:pic>
        <p:nvPicPr>
          <p:cNvPr id="176" name="Picture 176"/>
          <p:cNvPicPr>
            <a:picLocks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75931" y="5082540"/>
            <a:ext cx="313943" cy="882396"/>
          </a:xfrm>
          <a:prstGeom prst="rect">
            <a:avLst/>
          </a:prstGeom>
          <a:noFill/>
          <a:extLst/>
        </p:spPr>
      </p:pic>
      <p:pic>
        <p:nvPicPr>
          <p:cNvPr id="177" name="Picture 175"/>
          <p:cNvPicPr>
            <a:picLocks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5868" y="5082540"/>
            <a:ext cx="313943" cy="882396"/>
          </a:xfrm>
          <a:prstGeom prst="rect">
            <a:avLst/>
          </a:prstGeom>
          <a:noFill/>
          <a:extLst/>
        </p:spPr>
      </p:pic>
      <p:sp>
        <p:nvSpPr>
          <p:cNvPr id="178" name="Rectangle 178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179" name="Rectangle 179"/>
          <p:cNvSpPr/>
          <p:nvPr/>
        </p:nvSpPr>
        <p:spPr>
          <a:xfrm>
            <a:off x="1414525" y="2153057"/>
            <a:ext cx="5160962" cy="6711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004" b="0" i="0" spc="0" baseline="0" dirty="0">
                <a:latin typeface="Calibri"/>
              </a:rPr>
              <a:t>Чему</a:t>
            </a:r>
            <a:r>
              <a:rPr lang="en-US" sz="1103" b="0" i="0" spc="18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учится</a:t>
            </a:r>
            <a:r>
              <a:rPr lang="en-US" sz="1103" b="0" i="0" spc="17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ребено</a:t>
            </a:r>
            <a:r>
              <a:rPr lang="en-US" sz="2004" b="0" i="0" spc="-10" baseline="0" dirty="0">
                <a:latin typeface="Calibri"/>
              </a:rPr>
              <a:t>к</a:t>
            </a:r>
            <a:r>
              <a:rPr lang="en-US" sz="1103" b="0" i="0" spc="19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в</a:t>
            </a:r>
            <a:r>
              <a:rPr lang="en-US" sz="1103" b="0" i="0" spc="206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дошколь</a:t>
            </a:r>
            <a:r>
              <a:rPr lang="en-US" sz="2004" b="0" i="0" spc="-10" baseline="0" dirty="0">
                <a:latin typeface="Calibri"/>
              </a:rPr>
              <a:t>н</a:t>
            </a:r>
            <a:r>
              <a:rPr lang="en-US" sz="2004" b="0" i="0" spc="0" baseline="0" dirty="0">
                <a:latin typeface="Calibri"/>
              </a:rPr>
              <a:t>ом</a:t>
            </a:r>
            <a:r>
              <a:rPr lang="en-US" sz="1103" b="0" i="0" spc="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детстве???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2879470">
              <a:lnSpc>
                <a:spcPts val="2879"/>
              </a:lnSpc>
            </a:pPr>
            <a:r>
              <a:rPr lang="en-US" sz="2004" b="1" i="0" spc="0" baseline="0" dirty="0">
                <a:solidFill>
                  <a:srgbClr val="FF0000"/>
                </a:solidFill>
                <a:latin typeface="Calibri-Bold"/>
              </a:rPr>
              <a:t>Не зн</a:t>
            </a:r>
            <a:r>
              <a:rPr lang="en-US" sz="2004" b="1" i="0" spc="-12" baseline="0" dirty="0">
                <a:solidFill>
                  <a:srgbClr val="FF0000"/>
                </a:solidFill>
                <a:latin typeface="Calibri-Bold"/>
              </a:rPr>
              <a:t>а</a:t>
            </a:r>
            <a:r>
              <a:rPr lang="en-US" sz="2004" b="1" i="0" spc="0" baseline="0" dirty="0">
                <a:solidFill>
                  <a:srgbClr val="FF0000"/>
                </a:solidFill>
                <a:latin typeface="Calibri-Bold"/>
              </a:rPr>
              <a:t>ете?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180" name="Rectangle 180"/>
          <p:cNvSpPr/>
          <p:nvPr/>
        </p:nvSpPr>
        <p:spPr>
          <a:xfrm>
            <a:off x="1243888" y="2886101"/>
            <a:ext cx="1487437" cy="3054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004" b="0" i="0" spc="0" baseline="0" dirty="0">
                <a:latin typeface="Calibri"/>
              </a:rPr>
              <a:t>Я</a:t>
            </a:r>
            <a:r>
              <a:rPr lang="en-US" sz="1103" b="0" i="0" spc="19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ва</a:t>
            </a:r>
            <a:r>
              <a:rPr lang="en-US" sz="2004" b="0" i="0" spc="-10" baseline="0" dirty="0">
                <a:latin typeface="Calibri"/>
              </a:rPr>
              <a:t>м</a:t>
            </a:r>
            <a:r>
              <a:rPr lang="en-US" sz="1103" b="0" i="0" spc="21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отвечу: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181" name="Rectangle 181"/>
          <p:cNvSpPr/>
          <p:nvPr/>
        </p:nvSpPr>
        <p:spPr>
          <a:xfrm>
            <a:off x="902512" y="3189087"/>
            <a:ext cx="4418343" cy="3684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684225" algn="l"/>
              </a:tabLst>
            </a:pPr>
            <a:r>
              <a:rPr lang="en-US" sz="2004" b="0" i="0" spc="0" baseline="0" dirty="0">
                <a:latin typeface="Wingdings-Regular"/>
              </a:rPr>
              <a:t>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3036" b="0" i="0" spc="0" baseline="-7784" dirty="0">
                <a:latin typeface="Calibri"/>
              </a:rPr>
              <a:t>восприни</a:t>
            </a:r>
            <a:r>
              <a:rPr lang="en-US" sz="3036" b="0" i="0" spc="-14" baseline="-7784" dirty="0">
                <a:latin typeface="Calibri"/>
              </a:rPr>
              <a:t>м</a:t>
            </a:r>
            <a:r>
              <a:rPr lang="en-US" sz="3036" b="0" i="0" spc="0" baseline="-7784" dirty="0">
                <a:latin typeface="Calibri"/>
              </a:rPr>
              <a:t>ать</a:t>
            </a:r>
            <a:r>
              <a:rPr lang="en-US" sz="1671" b="0" i="0" spc="-225" baseline="-14130" dirty="0">
                <a:latin typeface="Calibri"/>
              </a:rPr>
              <a:t> </a:t>
            </a:r>
            <a:r>
              <a:rPr lang="en-US" sz="3036" b="0" i="0" spc="0" baseline="-7784" dirty="0">
                <a:latin typeface="Calibri"/>
              </a:rPr>
              <a:t>,</a:t>
            </a:r>
            <a:r>
              <a:rPr lang="en-US" sz="1671" b="0" i="0" spc="1058" baseline="-14130" dirty="0">
                <a:latin typeface="Calibri"/>
              </a:rPr>
              <a:t> </a:t>
            </a:r>
            <a:r>
              <a:rPr lang="en-US" sz="3036" b="0" i="0" spc="0" baseline="-7784" dirty="0">
                <a:latin typeface="Calibri"/>
              </a:rPr>
              <a:t>думат</a:t>
            </a:r>
            <a:r>
              <a:rPr lang="en-US" sz="3036" b="0" i="0" spc="-18" baseline="-7784" dirty="0">
                <a:latin typeface="Calibri"/>
              </a:rPr>
              <a:t>ь</a:t>
            </a:r>
            <a:r>
              <a:rPr lang="en-US" sz="3036" b="0" i="0" spc="0" baseline="-7784" dirty="0">
                <a:latin typeface="Calibri"/>
              </a:rPr>
              <a:t>,</a:t>
            </a:r>
            <a:r>
              <a:rPr lang="en-US" sz="1671" b="0" i="0" spc="172" baseline="-14130" dirty="0">
                <a:latin typeface="Calibri"/>
              </a:rPr>
              <a:t> </a:t>
            </a:r>
            <a:r>
              <a:rPr lang="en-US" sz="3036" b="0" i="0" spc="0" baseline="-7784" dirty="0">
                <a:latin typeface="Calibri"/>
              </a:rPr>
              <a:t>говор</a:t>
            </a:r>
            <a:r>
              <a:rPr lang="en-US" sz="3036" b="0" i="0" spc="-16" baseline="-7784" dirty="0">
                <a:latin typeface="Calibri"/>
              </a:rPr>
              <a:t>и</a:t>
            </a:r>
            <a:r>
              <a:rPr lang="en-US" sz="3036" b="0" i="0" spc="0" baseline="-7784" dirty="0">
                <a:latin typeface="Calibri"/>
              </a:rPr>
              <a:t>ть;</a:t>
            </a:r>
            <a:r>
              <a:rPr lang="en-US" sz="1671" b="0" i="0" spc="0" baseline="-14130" dirty="0">
                <a:latin typeface="Calibri"/>
              </a:rPr>
              <a:t> </a:t>
            </a:r>
          </a:p>
        </p:txBody>
      </p:sp>
      <p:sp>
        <p:nvSpPr>
          <p:cNvPr id="183" name="Rectangle 183"/>
          <p:cNvSpPr/>
          <p:nvPr/>
        </p:nvSpPr>
        <p:spPr>
          <a:xfrm>
            <a:off x="902512" y="3554848"/>
            <a:ext cx="6913766" cy="7341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004" b="0" i="0" spc="0" baseline="0" dirty="0">
                <a:latin typeface="Wingdings-Regular"/>
              </a:rPr>
              <a:t></a:t>
            </a:r>
            <a:r>
              <a:rPr lang="en-US" sz="1103" b="0" i="0" spc="3566" baseline="0" dirty="0">
                <a:latin typeface="Calibri"/>
              </a:rPr>
              <a:t> </a:t>
            </a:r>
            <a:r>
              <a:rPr lang="en-US" sz="3036" b="0" i="0" spc="0" baseline="-7784" dirty="0">
                <a:latin typeface="Calibri"/>
              </a:rPr>
              <a:t>овладеват</a:t>
            </a:r>
            <a:r>
              <a:rPr lang="en-US" sz="3036" b="0" i="0" spc="-10" baseline="-7784" dirty="0">
                <a:latin typeface="Calibri"/>
              </a:rPr>
              <a:t>ь</a:t>
            </a:r>
            <a:r>
              <a:rPr lang="en-US" sz="1671" b="0" i="0" spc="170" baseline="-14130" dirty="0">
                <a:latin typeface="Calibri"/>
              </a:rPr>
              <a:t> </a:t>
            </a:r>
            <a:r>
              <a:rPr lang="en-US" sz="3036" b="0" i="0" spc="0" baseline="-7784" dirty="0">
                <a:latin typeface="Calibri"/>
              </a:rPr>
              <a:t>многим</a:t>
            </a:r>
            <a:r>
              <a:rPr lang="en-US" sz="3036" b="0" i="0" spc="-19" baseline="-7784" dirty="0">
                <a:latin typeface="Calibri"/>
              </a:rPr>
              <a:t>и</a:t>
            </a:r>
            <a:r>
              <a:rPr lang="en-US" sz="1671" b="0" i="0" spc="194" baseline="-14130" dirty="0">
                <a:latin typeface="Calibri"/>
              </a:rPr>
              <a:t> </a:t>
            </a:r>
            <a:r>
              <a:rPr lang="en-US" sz="3036" b="0" i="0" spc="0" baseline="-7784" dirty="0">
                <a:latin typeface="Calibri"/>
              </a:rPr>
              <a:t>спос</a:t>
            </a:r>
            <a:r>
              <a:rPr lang="en-US" sz="3036" b="0" i="0" spc="-12" baseline="-7784" dirty="0">
                <a:latin typeface="Calibri"/>
              </a:rPr>
              <a:t>о</a:t>
            </a:r>
            <a:r>
              <a:rPr lang="en-US" sz="3036" b="0" i="0" spc="0" baseline="-7784" dirty="0">
                <a:latin typeface="Calibri"/>
              </a:rPr>
              <a:t>бам</a:t>
            </a:r>
            <a:r>
              <a:rPr lang="en-US" sz="3036" b="0" i="0" spc="-10" baseline="-7784" dirty="0">
                <a:latin typeface="Calibri"/>
              </a:rPr>
              <a:t>и</a:t>
            </a:r>
            <a:r>
              <a:rPr lang="en-US" sz="1671" b="0" i="0" spc="182" baseline="-14130" dirty="0">
                <a:latin typeface="Calibri"/>
              </a:rPr>
              <a:t> </a:t>
            </a:r>
            <a:r>
              <a:rPr lang="en-US" sz="3036" b="0" i="0" spc="0" baseline="-7784" dirty="0">
                <a:latin typeface="Calibri"/>
              </a:rPr>
              <a:t>действи</a:t>
            </a:r>
            <a:r>
              <a:rPr lang="en-US" sz="3036" b="0" i="0" spc="-12" baseline="-7784" dirty="0">
                <a:latin typeface="Calibri"/>
              </a:rPr>
              <a:t>я</a:t>
            </a:r>
            <a:r>
              <a:rPr lang="en-US" sz="1671" b="0" i="0" spc="182" baseline="-14130" dirty="0">
                <a:latin typeface="Calibri"/>
              </a:rPr>
              <a:t> </a:t>
            </a:r>
            <a:r>
              <a:rPr lang="en-US" sz="3036" b="0" i="0" spc="0" baseline="-7784" dirty="0">
                <a:latin typeface="Calibri"/>
              </a:rPr>
              <a:t>с</a:t>
            </a:r>
            <a:r>
              <a:rPr lang="en-US" sz="1671" b="0" i="0" spc="218" baseline="-14130" dirty="0">
                <a:latin typeface="Calibri"/>
              </a:rPr>
              <a:t> </a:t>
            </a:r>
            <a:r>
              <a:rPr lang="en-US" sz="3036" b="0" i="0" spc="0" baseline="-7784" dirty="0">
                <a:latin typeface="Calibri"/>
              </a:rPr>
              <a:t>предм</a:t>
            </a:r>
            <a:r>
              <a:rPr lang="en-US" sz="3036" b="0" i="0" spc="-14" baseline="-7784" dirty="0">
                <a:latin typeface="Calibri"/>
              </a:rPr>
              <a:t>е</a:t>
            </a:r>
            <a:r>
              <a:rPr lang="en-US" sz="3036" b="0" i="0" spc="0" baseline="-7784" dirty="0">
                <a:latin typeface="Calibri"/>
              </a:rPr>
              <a:t>там</a:t>
            </a:r>
            <a:r>
              <a:rPr lang="en-US" sz="3036" b="0" i="0" spc="-19" baseline="-7784" dirty="0">
                <a:latin typeface="Calibri"/>
              </a:rPr>
              <a:t>и</a:t>
            </a:r>
            <a:r>
              <a:rPr lang="en-US" sz="3036" b="0" i="0" spc="0" baseline="-7784" dirty="0">
                <a:latin typeface="Calibri"/>
              </a:rPr>
              <a:t>;</a:t>
            </a:r>
            <a:r>
              <a:rPr lang="en-US" sz="1671" b="0" i="0" spc="0" baseline="-14130" dirty="0">
                <a:latin typeface="Calibri"/>
              </a:rPr>
              <a:t> </a:t>
            </a:r>
          </a:p>
          <a:p>
            <a:pPr marL="0">
              <a:lnSpc>
                <a:spcPts val="2880"/>
              </a:lnSpc>
              <a:tabLst>
                <a:tab pos="684225" algn="l"/>
              </a:tabLst>
            </a:pPr>
            <a:r>
              <a:rPr lang="en-US" sz="2004" b="0" i="0" spc="0" baseline="0" dirty="0">
                <a:latin typeface="Wingdings-Regular"/>
              </a:rPr>
              <a:t>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3036" b="0" i="0" spc="0" baseline="-7784" dirty="0">
                <a:latin typeface="Calibri"/>
              </a:rPr>
              <a:t>усваи</a:t>
            </a:r>
            <a:r>
              <a:rPr lang="en-US" sz="3036" b="0" i="0" spc="-16" baseline="-7784" dirty="0">
                <a:latin typeface="Calibri"/>
              </a:rPr>
              <a:t>в</a:t>
            </a:r>
            <a:r>
              <a:rPr lang="en-US" sz="3036" b="0" i="0" spc="0" baseline="-7784" dirty="0">
                <a:latin typeface="Calibri"/>
              </a:rPr>
              <a:t>ать</a:t>
            </a:r>
            <a:r>
              <a:rPr lang="en-US" sz="1671" b="0" i="0" spc="194" baseline="-14130" dirty="0">
                <a:latin typeface="Calibri"/>
              </a:rPr>
              <a:t> </a:t>
            </a:r>
            <a:r>
              <a:rPr lang="en-US" sz="3036" b="0" i="0" spc="0" baseline="-7784" dirty="0">
                <a:latin typeface="Calibri"/>
              </a:rPr>
              <a:t>определенн</a:t>
            </a:r>
            <a:r>
              <a:rPr lang="en-US" sz="3036" b="0" i="0" spc="-14" baseline="-7784" dirty="0">
                <a:latin typeface="Calibri"/>
              </a:rPr>
              <a:t>ы</a:t>
            </a:r>
            <a:r>
              <a:rPr lang="en-US" sz="3036" b="0" i="0" spc="0" baseline="-7784" dirty="0">
                <a:latin typeface="Calibri"/>
              </a:rPr>
              <a:t>е</a:t>
            </a:r>
            <a:r>
              <a:rPr lang="en-US" sz="1671" b="0" i="0" spc="158" baseline="-14130" dirty="0">
                <a:latin typeface="Calibri"/>
              </a:rPr>
              <a:t> </a:t>
            </a:r>
            <a:r>
              <a:rPr lang="en-US" sz="3036" b="0" i="0" spc="0" baseline="-7784" dirty="0">
                <a:latin typeface="Calibri"/>
              </a:rPr>
              <a:t>норм</a:t>
            </a:r>
            <a:r>
              <a:rPr lang="en-US" sz="3036" b="0" i="0" spc="-13" baseline="-7784" dirty="0">
                <a:latin typeface="Calibri"/>
              </a:rPr>
              <a:t>ы</a:t>
            </a:r>
            <a:r>
              <a:rPr lang="en-US" sz="1671" b="0" i="0" spc="206" baseline="-14130" dirty="0">
                <a:latin typeface="Calibri"/>
              </a:rPr>
              <a:t> </a:t>
            </a:r>
            <a:r>
              <a:rPr lang="en-US" sz="3036" b="0" i="0" spc="0" baseline="-7784" dirty="0">
                <a:latin typeface="Calibri"/>
              </a:rPr>
              <a:t>и</a:t>
            </a:r>
            <a:r>
              <a:rPr lang="en-US" sz="1671" b="0" i="0" spc="206" baseline="-14130" dirty="0">
                <a:latin typeface="Calibri"/>
              </a:rPr>
              <a:t> </a:t>
            </a:r>
            <a:r>
              <a:rPr lang="en-US" sz="3036" b="0" i="0" spc="0" baseline="-7784" dirty="0">
                <a:latin typeface="Calibri"/>
              </a:rPr>
              <a:t>правил</a:t>
            </a:r>
            <a:r>
              <a:rPr lang="en-US" sz="3036" b="0" i="0" spc="-11" baseline="-7784" dirty="0">
                <a:latin typeface="Calibri"/>
              </a:rPr>
              <a:t>а</a:t>
            </a:r>
            <a:r>
              <a:rPr lang="en-US" sz="1671" b="0" i="0" spc="194" baseline="-14130" dirty="0">
                <a:latin typeface="Calibri"/>
              </a:rPr>
              <a:t> </a:t>
            </a:r>
            <a:r>
              <a:rPr lang="en-US" sz="3036" b="0" i="0" spc="0" baseline="-7784" dirty="0">
                <a:latin typeface="Calibri"/>
              </a:rPr>
              <a:t>поведени</a:t>
            </a:r>
            <a:r>
              <a:rPr lang="en-US" sz="3036" b="0" i="0" spc="-38" baseline="-7784" dirty="0">
                <a:latin typeface="Calibri"/>
              </a:rPr>
              <a:t>я</a:t>
            </a:r>
            <a:r>
              <a:rPr lang="en-US" sz="3036" b="0" i="0" spc="0" baseline="-7784" dirty="0">
                <a:latin typeface="Calibri"/>
              </a:rPr>
              <a:t>;</a:t>
            </a:r>
            <a:r>
              <a:rPr lang="en-US" sz="1671" b="0" i="0" spc="0" baseline="-14130" dirty="0">
                <a:latin typeface="Calibri"/>
              </a:rPr>
              <a:t> </a:t>
            </a:r>
          </a:p>
        </p:txBody>
      </p:sp>
      <p:sp>
        <p:nvSpPr>
          <p:cNvPr id="184" name="Rectangle 184"/>
          <p:cNvSpPr/>
          <p:nvPr/>
        </p:nvSpPr>
        <p:spPr>
          <a:xfrm>
            <a:off x="902512" y="4286026"/>
            <a:ext cx="3631958" cy="3688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006" b="0" i="0" spc="0" baseline="0" dirty="0">
                <a:latin typeface="Wingdings-Regular"/>
              </a:rPr>
              <a:t></a:t>
            </a:r>
            <a:r>
              <a:rPr lang="en-US" sz="1103" b="0" i="0" spc="3566" baseline="0" dirty="0">
                <a:latin typeface="Calibri"/>
              </a:rPr>
              <a:t> </a:t>
            </a:r>
            <a:r>
              <a:rPr lang="en-US" sz="3039" b="0" i="0" spc="0" baseline="-7775" dirty="0">
                <a:latin typeface="Calibri"/>
              </a:rPr>
              <a:t>нач</a:t>
            </a:r>
            <a:r>
              <a:rPr lang="en-US" sz="3039" b="0" i="0" spc="-10" baseline="-7775" dirty="0">
                <a:latin typeface="Calibri"/>
              </a:rPr>
              <a:t>и</a:t>
            </a:r>
            <a:r>
              <a:rPr lang="en-US" sz="3039" b="0" i="0" spc="0" baseline="-7775" dirty="0">
                <a:latin typeface="Calibri"/>
              </a:rPr>
              <a:t>нает</a:t>
            </a:r>
            <a:r>
              <a:rPr lang="en-US" sz="1671" b="0" i="0" spc="206" baseline="-14130" dirty="0">
                <a:latin typeface="Calibri"/>
              </a:rPr>
              <a:t> </a:t>
            </a:r>
            <a:r>
              <a:rPr lang="en-US" sz="3039" b="0" i="0" spc="0" baseline="-7775" dirty="0">
                <a:latin typeface="Calibri"/>
              </a:rPr>
              <a:t>управлят</a:t>
            </a:r>
            <a:r>
              <a:rPr lang="en-US" sz="3039" b="0" i="0" spc="-15" baseline="-7775" dirty="0">
                <a:latin typeface="Calibri"/>
              </a:rPr>
              <a:t>ь</a:t>
            </a:r>
            <a:r>
              <a:rPr lang="en-US" sz="1671" b="0" i="0" spc="194" baseline="-14130" dirty="0">
                <a:latin typeface="Calibri"/>
              </a:rPr>
              <a:t> </a:t>
            </a:r>
            <a:r>
              <a:rPr lang="en-US" sz="3039" b="0" i="0" spc="0" baseline="-7775" dirty="0">
                <a:latin typeface="Calibri"/>
              </a:rPr>
              <a:t>собо</a:t>
            </a:r>
            <a:r>
              <a:rPr lang="en-US" sz="3039" b="0" i="0" spc="-16" baseline="-7775" dirty="0">
                <a:latin typeface="Calibri"/>
              </a:rPr>
              <a:t>й</a:t>
            </a:r>
            <a:r>
              <a:rPr lang="en-US" sz="1671" b="0" i="0" spc="-237" baseline="-14130" dirty="0">
                <a:latin typeface="Calibri"/>
              </a:rPr>
              <a:t> </a:t>
            </a:r>
            <a:r>
              <a:rPr lang="en-US" sz="3039" b="0" i="0" spc="0" baseline="-7775" dirty="0">
                <a:latin typeface="Calibri"/>
              </a:rPr>
              <a:t>.</a:t>
            </a:r>
            <a:r>
              <a:rPr lang="en-US" sz="1671" b="0" i="0" spc="0" baseline="-14130" dirty="0">
                <a:latin typeface="Calibri"/>
              </a:rPr>
              <a:t> </a:t>
            </a:r>
          </a:p>
        </p:txBody>
      </p:sp>
      <p:sp>
        <p:nvSpPr>
          <p:cNvPr id="185" name="Rectangle 185"/>
          <p:cNvSpPr/>
          <p:nvPr/>
        </p:nvSpPr>
        <p:spPr>
          <a:xfrm>
            <a:off x="1300225" y="4715536"/>
            <a:ext cx="6918389" cy="3054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004" b="0" i="0" spc="0" baseline="0" dirty="0">
                <a:latin typeface="Calibri"/>
              </a:rPr>
              <a:t>Вс</a:t>
            </a:r>
            <a:r>
              <a:rPr lang="en-US" sz="2004" b="0" i="0" spc="-11" baseline="0" dirty="0">
                <a:latin typeface="Calibri"/>
              </a:rPr>
              <a:t>е</a:t>
            </a:r>
            <a:r>
              <a:rPr lang="en-US" sz="1103" b="0" i="0" spc="21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это</a:t>
            </a:r>
            <a:r>
              <a:rPr lang="en-US" sz="1103" b="0" i="0" spc="105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предпол</a:t>
            </a:r>
            <a:r>
              <a:rPr lang="en-US" sz="2004" b="0" i="0" spc="-14" baseline="0" dirty="0">
                <a:latin typeface="Calibri"/>
              </a:rPr>
              <a:t>а</a:t>
            </a:r>
            <a:r>
              <a:rPr lang="en-US" sz="2004" b="0" i="0" spc="0" baseline="0" dirty="0">
                <a:latin typeface="Calibri"/>
              </a:rPr>
              <a:t>гает</a:t>
            </a:r>
            <a:r>
              <a:rPr lang="en-US" sz="1103" b="0" i="0" spc="12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работу</a:t>
            </a:r>
            <a:r>
              <a:rPr lang="en-US" sz="1103" b="0" i="0" spc="18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памят</a:t>
            </a:r>
            <a:r>
              <a:rPr lang="en-US" sz="2004" b="0" i="0" spc="-12" baseline="0" dirty="0">
                <a:latin typeface="Calibri"/>
              </a:rPr>
              <a:t>и</a:t>
            </a:r>
            <a:r>
              <a:rPr lang="en-US" sz="1103" b="0" i="0" spc="-237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.</a:t>
            </a:r>
            <a:r>
              <a:rPr lang="en-US" sz="1103" b="0" i="0" spc="17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Что</a:t>
            </a:r>
            <a:r>
              <a:rPr lang="en-US" sz="1103" b="0" i="0" spc="19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поможе</a:t>
            </a:r>
            <a:r>
              <a:rPr lang="en-US" sz="2004" b="0" i="0" spc="-12" baseline="0" dirty="0">
                <a:latin typeface="Calibri"/>
              </a:rPr>
              <a:t>т</a:t>
            </a:r>
            <a:r>
              <a:rPr lang="en-US" sz="1103" b="0" i="0" spc="13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разв</a:t>
            </a:r>
            <a:r>
              <a:rPr lang="en-US" sz="2004" b="0" i="0" spc="-16" baseline="0" dirty="0">
                <a:latin typeface="Calibri"/>
              </a:rPr>
              <a:t>и</a:t>
            </a:r>
            <a:r>
              <a:rPr lang="en-US" sz="2004" b="0" i="0" spc="0" baseline="0" dirty="0">
                <a:latin typeface="Calibri"/>
              </a:rPr>
              <a:t>ть</a:t>
            </a:r>
            <a:r>
              <a:rPr lang="en-US" sz="1103" b="0" i="0" spc="19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ее?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186" name="Rectangle 186"/>
          <p:cNvSpPr/>
          <p:nvPr/>
        </p:nvSpPr>
        <p:spPr>
          <a:xfrm>
            <a:off x="3042539" y="5447005"/>
            <a:ext cx="3087941" cy="3054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004" b="0" i="0" spc="0" baseline="0" dirty="0">
                <a:latin typeface="Calibri"/>
              </a:rPr>
              <a:t>Конечно и</a:t>
            </a:r>
            <a:r>
              <a:rPr lang="en-US" sz="2004" b="0" i="0" spc="-10" baseline="0" dirty="0">
                <a:latin typeface="Calibri"/>
              </a:rPr>
              <a:t>н</a:t>
            </a:r>
            <a:r>
              <a:rPr lang="en-US" sz="2004" b="0" i="0" spc="0" baseline="0" dirty="0">
                <a:latin typeface="Calibri"/>
              </a:rPr>
              <a:t>т</a:t>
            </a:r>
            <a:r>
              <a:rPr lang="en-US" sz="2004" b="0" i="0" spc="-10" baseline="0" dirty="0">
                <a:latin typeface="Calibri"/>
              </a:rPr>
              <a:t>е</a:t>
            </a:r>
            <a:r>
              <a:rPr lang="en-US" sz="2004" b="0" i="0" spc="0" baseline="0" dirty="0">
                <a:latin typeface="Calibri"/>
              </a:rPr>
              <a:t>ллектуаль</a:t>
            </a:r>
            <a:r>
              <a:rPr lang="en-US" sz="2004" b="0" i="0" spc="-10" baseline="0" dirty="0">
                <a:latin typeface="Calibri"/>
              </a:rPr>
              <a:t>н</a:t>
            </a:r>
            <a:r>
              <a:rPr lang="en-US" sz="2004" b="0" i="0" spc="0" baseline="0" dirty="0">
                <a:latin typeface="Calibri"/>
              </a:rPr>
              <a:t>ые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187" name="Rectangle 187"/>
          <p:cNvSpPr/>
          <p:nvPr/>
        </p:nvSpPr>
        <p:spPr>
          <a:xfrm>
            <a:off x="6092697" y="5447005"/>
            <a:ext cx="616903" cy="3054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004" b="0" i="0" spc="0" baseline="0" dirty="0">
                <a:latin typeface="Calibri"/>
              </a:rPr>
              <a:t>игры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12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189" name="Picture 18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1727" y="2307336"/>
            <a:ext cx="469391" cy="551687"/>
          </a:xfrm>
          <a:prstGeom prst="rect">
            <a:avLst/>
          </a:prstGeom>
          <a:noFill/>
          <a:extLst/>
        </p:spPr>
      </p:pic>
      <p:pic>
        <p:nvPicPr>
          <p:cNvPr id="190" name="Picture 19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3772" y="2307336"/>
            <a:ext cx="2554223" cy="551687"/>
          </a:xfrm>
          <a:prstGeom prst="rect">
            <a:avLst/>
          </a:prstGeom>
          <a:noFill/>
          <a:extLst/>
        </p:spPr>
      </p:pic>
      <p:pic>
        <p:nvPicPr>
          <p:cNvPr id="191" name="Picture 19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4011" y="2307336"/>
            <a:ext cx="135636" cy="551687"/>
          </a:xfrm>
          <a:prstGeom prst="rect">
            <a:avLst/>
          </a:prstGeom>
          <a:noFill/>
          <a:extLst/>
        </p:spPr>
      </p:pic>
      <p:pic>
        <p:nvPicPr>
          <p:cNvPr id="192" name="Picture 19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26384" y="2294636"/>
            <a:ext cx="5817615" cy="577088"/>
          </a:xfrm>
          <a:prstGeom prst="rect">
            <a:avLst/>
          </a:prstGeom>
          <a:noFill/>
          <a:extLst/>
        </p:spPr>
      </p:pic>
      <p:pic>
        <p:nvPicPr>
          <p:cNvPr id="193" name="Picture 19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39540" y="2795016"/>
            <a:ext cx="1802892" cy="551687"/>
          </a:xfrm>
          <a:prstGeom prst="rect">
            <a:avLst/>
          </a:prstGeom>
          <a:noFill/>
          <a:extLst/>
        </p:spPr>
      </p:pic>
      <p:pic>
        <p:nvPicPr>
          <p:cNvPr id="194" name="Picture 194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451" y="3380233"/>
            <a:ext cx="3555491" cy="551687"/>
          </a:xfrm>
          <a:prstGeom prst="rect">
            <a:avLst/>
          </a:prstGeom>
          <a:noFill/>
          <a:extLst/>
        </p:spPr>
      </p:pic>
      <p:pic>
        <p:nvPicPr>
          <p:cNvPr id="195" name="Picture 195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2367" y="5722620"/>
            <a:ext cx="6353555" cy="550163"/>
          </a:xfrm>
          <a:prstGeom prst="rect">
            <a:avLst/>
          </a:prstGeom>
          <a:noFill/>
          <a:extLst/>
        </p:spPr>
      </p:pic>
      <p:pic>
        <p:nvPicPr>
          <p:cNvPr id="196" name="Picture 196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0655" y="3179065"/>
            <a:ext cx="2891027" cy="2034539"/>
          </a:xfrm>
          <a:prstGeom prst="rect">
            <a:avLst/>
          </a:prstGeom>
          <a:noFill/>
          <a:extLst/>
        </p:spPr>
      </p:pic>
      <p:pic>
        <p:nvPicPr>
          <p:cNvPr id="197" name="Picture 19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887" y="3139440"/>
            <a:ext cx="2378964" cy="2048255"/>
          </a:xfrm>
          <a:prstGeom prst="rect">
            <a:avLst/>
          </a:prstGeom>
          <a:noFill/>
          <a:extLst/>
        </p:spPr>
      </p:pic>
      <p:pic>
        <p:nvPicPr>
          <p:cNvPr id="198" name="Picture 198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6703" y="3787140"/>
            <a:ext cx="2502407" cy="2022348"/>
          </a:xfrm>
          <a:prstGeom prst="rect">
            <a:avLst/>
          </a:prstGeom>
          <a:noFill/>
          <a:extLst/>
        </p:spPr>
      </p:pic>
      <p:sp>
        <p:nvSpPr>
          <p:cNvPr id="199" name="Rectangle 199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200" name="Rectangle 200"/>
          <p:cNvSpPr/>
          <p:nvPr/>
        </p:nvSpPr>
        <p:spPr>
          <a:xfrm>
            <a:off x="872032" y="2305457"/>
            <a:ext cx="7530986" cy="97604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0" i="0" spc="0" baseline="0" dirty="0">
                <a:latin typeface="Calibri"/>
              </a:rPr>
              <a:t>И для начала</a:t>
            </a:r>
            <a:r>
              <a:rPr lang="en-US" sz="1103" b="0" i="0" spc="-237" baseline="0" dirty="0">
                <a:latin typeface="Calibri"/>
              </a:rPr>
              <a:t> </a:t>
            </a:r>
            <a:r>
              <a:rPr lang="en-US" sz="3204" b="0" i="0" spc="0" baseline="0" dirty="0">
                <a:latin typeface="Calibri"/>
              </a:rPr>
              <a:t>,</a:t>
            </a:r>
            <a:r>
              <a:rPr lang="en-US" sz="1103" b="0" i="0" spc="482" baseline="0" dirty="0">
                <a:latin typeface="Calibri"/>
              </a:rPr>
              <a:t> </a:t>
            </a:r>
            <a:r>
              <a:rPr lang="en-US" sz="3204" b="0" i="0" spc="0" baseline="0" dirty="0">
                <a:latin typeface="Calibri"/>
              </a:rPr>
              <a:t>давайте</a:t>
            </a:r>
            <a:r>
              <a:rPr lang="en-US" sz="3204" b="0" i="0" spc="-22" baseline="0" dirty="0">
                <a:latin typeface="Calibri"/>
              </a:rPr>
              <a:t> </a:t>
            </a:r>
            <a:r>
              <a:rPr lang="en-US" sz="3204" b="0" i="0" spc="0" baseline="0" dirty="0">
                <a:latin typeface="Calibri"/>
              </a:rPr>
              <a:t>поговор</a:t>
            </a:r>
            <a:r>
              <a:rPr lang="en-US" sz="3204" b="0" i="0" spc="-12" baseline="0" dirty="0">
                <a:latin typeface="Calibri"/>
              </a:rPr>
              <a:t>и</a:t>
            </a:r>
            <a:r>
              <a:rPr lang="en-US" sz="3204" b="0" i="0" spc="0" baseline="0" dirty="0">
                <a:latin typeface="Calibri"/>
              </a:rPr>
              <a:t>м об и</a:t>
            </a:r>
            <a:r>
              <a:rPr lang="en-US" sz="3204" b="0" i="0" spc="-12" baseline="0" dirty="0">
                <a:latin typeface="Calibri"/>
              </a:rPr>
              <a:t>г</a:t>
            </a:r>
            <a:r>
              <a:rPr lang="en-US" sz="3204" b="0" i="0" spc="0" baseline="0" dirty="0">
                <a:latin typeface="Calibri"/>
              </a:rPr>
              <a:t>рах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3068142">
              <a:lnSpc>
                <a:spcPts val="3840"/>
              </a:lnSpc>
            </a:pPr>
            <a:r>
              <a:rPr lang="en-US" sz="3206" b="0" i="0" spc="0" baseline="0" dirty="0">
                <a:latin typeface="Calibri"/>
              </a:rPr>
              <a:t>наше</a:t>
            </a:r>
            <a:r>
              <a:rPr lang="en-US" sz="3206" b="0" i="0" spc="-16" baseline="0" dirty="0">
                <a:latin typeface="Calibri"/>
              </a:rPr>
              <a:t>г</a:t>
            </a:r>
            <a:r>
              <a:rPr lang="en-US" sz="3206" b="0" i="0" spc="0" baseline="0" dirty="0">
                <a:latin typeface="Calibri"/>
              </a:rPr>
              <a:t>о</a:t>
            </a:r>
            <a:r>
              <a:rPr lang="en-US" sz="3206" b="0" i="0" spc="-11" baseline="0" dirty="0">
                <a:latin typeface="Calibri"/>
              </a:rPr>
              <a:t>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201" name="Rectangle 201"/>
          <p:cNvSpPr/>
          <p:nvPr/>
        </p:nvSpPr>
        <p:spPr>
          <a:xfrm>
            <a:off x="3236086" y="3378607"/>
            <a:ext cx="2712657" cy="48828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0" i="0" spc="0" baseline="0" dirty="0">
                <a:latin typeface="Calibri"/>
              </a:rPr>
              <a:t>с Вами де</a:t>
            </a:r>
            <a:r>
              <a:rPr lang="en-US" sz="3204" b="0" i="0" spc="-12" baseline="0" dirty="0">
                <a:latin typeface="Calibri"/>
              </a:rPr>
              <a:t>т</a:t>
            </a:r>
            <a:r>
              <a:rPr lang="en-US" sz="3204" b="0" i="0" spc="0" baseline="0" dirty="0">
                <a:latin typeface="Calibri"/>
              </a:rPr>
              <a:t>ства: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202" name="Rectangle 202"/>
          <p:cNvSpPr/>
          <p:nvPr/>
        </p:nvSpPr>
        <p:spPr>
          <a:xfrm>
            <a:off x="2182622" y="5721630"/>
            <a:ext cx="4811967" cy="48828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0" i="0" spc="0" baseline="0" dirty="0">
                <a:solidFill>
                  <a:srgbClr val="FF0000"/>
                </a:solidFill>
                <a:latin typeface="Calibri"/>
              </a:rPr>
              <a:t>А</a:t>
            </a:r>
            <a:r>
              <a:rPr lang="en-US" sz="3204" b="0" i="0" spc="-12" baseline="0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3204" b="0" i="0" spc="0" baseline="0" dirty="0">
                <a:solidFill>
                  <a:srgbClr val="FF0000"/>
                </a:solidFill>
                <a:latin typeface="Calibri"/>
              </a:rPr>
              <a:t>Вы помните </a:t>
            </a:r>
            <a:r>
              <a:rPr lang="en-US" sz="3204" b="0" i="0" spc="-12" baseline="0" dirty="0">
                <a:solidFill>
                  <a:srgbClr val="FF0000"/>
                </a:solidFill>
                <a:latin typeface="Calibri"/>
              </a:rPr>
              <a:t>и</a:t>
            </a:r>
            <a:r>
              <a:rPr lang="en-US" sz="3204" b="0" i="0" spc="0" baseline="0" dirty="0">
                <a:solidFill>
                  <a:srgbClr val="FF0000"/>
                </a:solidFill>
                <a:latin typeface="Calibri"/>
              </a:rPr>
              <a:t>х</a:t>
            </a:r>
            <a:r>
              <a:rPr lang="en-US" sz="3204" b="0" i="0" spc="-12" baseline="0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3204" b="0" i="0" spc="0" baseline="0" dirty="0">
                <a:solidFill>
                  <a:srgbClr val="FF0000"/>
                </a:solidFill>
                <a:latin typeface="Calibri"/>
              </a:rPr>
              <a:t>названия?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Picture 20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204" name="Picture 20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459" y="906781"/>
            <a:ext cx="3459479" cy="1947672"/>
          </a:xfrm>
          <a:prstGeom prst="rect">
            <a:avLst/>
          </a:prstGeom>
          <a:noFill/>
          <a:extLst/>
        </p:spPr>
      </p:pic>
      <p:pic>
        <p:nvPicPr>
          <p:cNvPr id="205" name="Picture 20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93135" y="225552"/>
            <a:ext cx="5458967" cy="757427"/>
          </a:xfrm>
          <a:prstGeom prst="rect">
            <a:avLst/>
          </a:prstGeom>
          <a:noFill/>
          <a:extLst/>
        </p:spPr>
      </p:pic>
      <p:pic>
        <p:nvPicPr>
          <p:cNvPr id="206" name="Picture 20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8511" y="2941321"/>
            <a:ext cx="478536" cy="344424"/>
          </a:xfrm>
          <a:prstGeom prst="rect">
            <a:avLst/>
          </a:prstGeom>
          <a:noFill/>
          <a:extLst/>
        </p:spPr>
      </p:pic>
      <p:pic>
        <p:nvPicPr>
          <p:cNvPr id="207" name="Picture 20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17903" y="2941321"/>
            <a:ext cx="1863851" cy="344424"/>
          </a:xfrm>
          <a:prstGeom prst="rect">
            <a:avLst/>
          </a:prstGeom>
          <a:noFill/>
          <a:extLst/>
        </p:spPr>
      </p:pic>
      <p:pic>
        <p:nvPicPr>
          <p:cNvPr id="208" name="Picture 20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25139" y="2941321"/>
            <a:ext cx="451104" cy="344424"/>
          </a:xfrm>
          <a:prstGeom prst="rect">
            <a:avLst/>
          </a:prstGeom>
          <a:noFill/>
          <a:extLst/>
        </p:spPr>
      </p:pic>
      <p:pic>
        <p:nvPicPr>
          <p:cNvPr id="209" name="Picture 20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74720" y="2941321"/>
            <a:ext cx="396240" cy="344424"/>
          </a:xfrm>
          <a:prstGeom prst="rect">
            <a:avLst/>
          </a:prstGeom>
          <a:noFill/>
          <a:extLst/>
        </p:spPr>
      </p:pic>
      <p:pic>
        <p:nvPicPr>
          <p:cNvPr id="210" name="Picture 210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1628" y="2941321"/>
            <a:ext cx="1603247" cy="344424"/>
          </a:xfrm>
          <a:prstGeom prst="rect">
            <a:avLst/>
          </a:prstGeom>
          <a:noFill/>
          <a:extLst/>
        </p:spPr>
      </p:pic>
      <p:pic>
        <p:nvPicPr>
          <p:cNvPr id="211" name="Picture 211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96840" y="2941321"/>
            <a:ext cx="696468" cy="344424"/>
          </a:xfrm>
          <a:prstGeom prst="rect">
            <a:avLst/>
          </a:prstGeom>
          <a:noFill/>
          <a:extLst/>
        </p:spPr>
      </p:pic>
      <p:pic>
        <p:nvPicPr>
          <p:cNvPr id="212" name="Picture 212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29300" y="2941321"/>
            <a:ext cx="1231391" cy="344424"/>
          </a:xfrm>
          <a:prstGeom prst="rect">
            <a:avLst/>
          </a:prstGeom>
          <a:noFill/>
          <a:extLst/>
        </p:spPr>
      </p:pic>
      <p:pic>
        <p:nvPicPr>
          <p:cNvPr id="213" name="Picture 154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65619" y="2941321"/>
            <a:ext cx="182879" cy="344424"/>
          </a:xfrm>
          <a:prstGeom prst="rect">
            <a:avLst/>
          </a:prstGeom>
          <a:noFill/>
          <a:extLst/>
        </p:spPr>
      </p:pic>
      <p:pic>
        <p:nvPicPr>
          <p:cNvPr id="214" name="Picture 214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312" y="3246120"/>
            <a:ext cx="1929383" cy="345947"/>
          </a:xfrm>
          <a:prstGeom prst="rect">
            <a:avLst/>
          </a:prstGeom>
          <a:noFill/>
          <a:extLst/>
        </p:spPr>
      </p:pic>
      <p:pic>
        <p:nvPicPr>
          <p:cNvPr id="215" name="Picture 215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4560" y="3246120"/>
            <a:ext cx="861060" cy="345947"/>
          </a:xfrm>
          <a:prstGeom prst="rect">
            <a:avLst/>
          </a:prstGeom>
          <a:noFill/>
          <a:extLst/>
        </p:spPr>
      </p:pic>
      <p:pic>
        <p:nvPicPr>
          <p:cNvPr id="216" name="Picture 216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91611" y="3246120"/>
            <a:ext cx="342900" cy="345947"/>
          </a:xfrm>
          <a:prstGeom prst="rect">
            <a:avLst/>
          </a:prstGeom>
          <a:noFill/>
          <a:extLst/>
        </p:spPr>
      </p:pic>
      <p:pic>
        <p:nvPicPr>
          <p:cNvPr id="217" name="Picture 217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0044" y="3246120"/>
            <a:ext cx="1487424" cy="345947"/>
          </a:xfrm>
          <a:prstGeom prst="rect">
            <a:avLst/>
          </a:prstGeom>
          <a:noFill/>
          <a:extLst/>
        </p:spPr>
      </p:pic>
      <p:pic>
        <p:nvPicPr>
          <p:cNvPr id="218" name="Picture 218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9535" y="3246120"/>
            <a:ext cx="1938527" cy="345947"/>
          </a:xfrm>
          <a:prstGeom prst="rect">
            <a:avLst/>
          </a:prstGeom>
          <a:noFill/>
          <a:extLst/>
        </p:spPr>
      </p:pic>
      <p:pic>
        <p:nvPicPr>
          <p:cNvPr id="219" name="Picture 219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8879" y="3246120"/>
            <a:ext cx="961644" cy="345947"/>
          </a:xfrm>
          <a:prstGeom prst="rect">
            <a:avLst/>
          </a:prstGeom>
          <a:noFill/>
          <a:extLst/>
        </p:spPr>
      </p:pic>
      <p:pic>
        <p:nvPicPr>
          <p:cNvPr id="220" name="Picture 220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312" y="3550920"/>
            <a:ext cx="862583" cy="345947"/>
          </a:xfrm>
          <a:prstGeom prst="rect">
            <a:avLst/>
          </a:prstGeom>
          <a:noFill/>
          <a:extLst/>
        </p:spPr>
      </p:pic>
      <p:pic>
        <p:nvPicPr>
          <p:cNvPr id="221" name="Picture 221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9739" y="3550920"/>
            <a:ext cx="1130808" cy="345947"/>
          </a:xfrm>
          <a:prstGeom prst="rect">
            <a:avLst/>
          </a:prstGeom>
          <a:noFill/>
          <a:extLst/>
        </p:spPr>
      </p:pic>
      <p:pic>
        <p:nvPicPr>
          <p:cNvPr id="222" name="Picture 12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2383" y="3550920"/>
            <a:ext cx="163068" cy="345947"/>
          </a:xfrm>
          <a:prstGeom prst="rect">
            <a:avLst/>
          </a:prstGeom>
          <a:noFill/>
          <a:extLst/>
        </p:spPr>
      </p:pic>
      <p:pic>
        <p:nvPicPr>
          <p:cNvPr id="223" name="Picture 223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86555" y="3550920"/>
            <a:ext cx="1184147" cy="345947"/>
          </a:xfrm>
          <a:prstGeom prst="rect">
            <a:avLst/>
          </a:prstGeom>
          <a:noFill/>
          <a:extLst/>
        </p:spPr>
      </p:pic>
      <p:pic>
        <p:nvPicPr>
          <p:cNvPr id="224" name="Picture 224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67300" y="3550920"/>
            <a:ext cx="2570988" cy="345947"/>
          </a:xfrm>
          <a:prstGeom prst="rect">
            <a:avLst/>
          </a:prstGeom>
          <a:noFill/>
          <a:extLst/>
        </p:spPr>
      </p:pic>
      <p:pic>
        <p:nvPicPr>
          <p:cNvPr id="225" name="Picture 225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312" y="3855720"/>
            <a:ext cx="2333244" cy="345947"/>
          </a:xfrm>
          <a:prstGeom prst="rect">
            <a:avLst/>
          </a:prstGeom>
          <a:noFill/>
          <a:extLst/>
        </p:spPr>
      </p:pic>
      <p:pic>
        <p:nvPicPr>
          <p:cNvPr id="226" name="Picture 226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18232" y="3855720"/>
            <a:ext cx="2001011" cy="345947"/>
          </a:xfrm>
          <a:prstGeom prst="rect">
            <a:avLst/>
          </a:prstGeom>
          <a:noFill/>
          <a:extLst/>
        </p:spPr>
      </p:pic>
      <p:pic>
        <p:nvPicPr>
          <p:cNvPr id="227" name="Picture 227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5215" y="3855720"/>
            <a:ext cx="1815083" cy="345947"/>
          </a:xfrm>
          <a:prstGeom prst="rect">
            <a:avLst/>
          </a:prstGeom>
          <a:noFill/>
          <a:extLst/>
        </p:spPr>
      </p:pic>
      <p:pic>
        <p:nvPicPr>
          <p:cNvPr id="228" name="Picture 22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30467" y="3855720"/>
            <a:ext cx="161544" cy="345947"/>
          </a:xfrm>
          <a:prstGeom prst="rect">
            <a:avLst/>
          </a:prstGeom>
          <a:noFill/>
          <a:extLst/>
        </p:spPr>
      </p:pic>
      <p:pic>
        <p:nvPicPr>
          <p:cNvPr id="229" name="Picture 229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3659" y="3855720"/>
            <a:ext cx="768095" cy="345947"/>
          </a:xfrm>
          <a:prstGeom prst="rect">
            <a:avLst/>
          </a:prstGeom>
          <a:noFill/>
          <a:extLst/>
        </p:spPr>
      </p:pic>
      <p:pic>
        <p:nvPicPr>
          <p:cNvPr id="230" name="Picture 230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312" y="4160520"/>
            <a:ext cx="1207008" cy="345947"/>
          </a:xfrm>
          <a:prstGeom prst="rect">
            <a:avLst/>
          </a:prstGeom>
          <a:noFill/>
          <a:extLst/>
        </p:spPr>
      </p:pic>
      <p:pic>
        <p:nvPicPr>
          <p:cNvPr id="231" name="Picture 231"/>
          <p:cNvPicPr>
            <a:picLocks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99616" y="4160520"/>
            <a:ext cx="173736" cy="345947"/>
          </a:xfrm>
          <a:prstGeom prst="rect">
            <a:avLst/>
          </a:prstGeom>
          <a:noFill/>
          <a:extLst/>
        </p:spPr>
      </p:pic>
      <p:pic>
        <p:nvPicPr>
          <p:cNvPr id="232" name="Picture 232"/>
          <p:cNvPicPr>
            <a:picLocks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8511" y="4526280"/>
            <a:ext cx="1018032" cy="345947"/>
          </a:xfrm>
          <a:prstGeom prst="rect">
            <a:avLst/>
          </a:prstGeom>
          <a:noFill/>
          <a:extLst/>
        </p:spPr>
      </p:pic>
      <p:pic>
        <p:nvPicPr>
          <p:cNvPr id="233" name="Picture 233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5979" y="4526280"/>
            <a:ext cx="1338072" cy="345947"/>
          </a:xfrm>
          <a:prstGeom prst="rect">
            <a:avLst/>
          </a:prstGeom>
          <a:noFill/>
          <a:extLst/>
        </p:spPr>
      </p:pic>
      <p:pic>
        <p:nvPicPr>
          <p:cNvPr id="234" name="Picture 12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41191" y="4526280"/>
            <a:ext cx="163068" cy="345947"/>
          </a:xfrm>
          <a:prstGeom prst="rect">
            <a:avLst/>
          </a:prstGeom>
          <a:noFill/>
          <a:extLst/>
        </p:spPr>
      </p:pic>
      <p:pic>
        <p:nvPicPr>
          <p:cNvPr id="235" name="Picture 235"/>
          <p:cNvPicPr>
            <a:picLocks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77055" y="4526280"/>
            <a:ext cx="981455" cy="345947"/>
          </a:xfrm>
          <a:prstGeom prst="rect">
            <a:avLst/>
          </a:prstGeom>
          <a:noFill/>
          <a:extLst/>
        </p:spPr>
      </p:pic>
      <p:pic>
        <p:nvPicPr>
          <p:cNvPr id="236" name="Picture 236"/>
          <p:cNvPicPr>
            <a:picLocks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22520" y="4526280"/>
            <a:ext cx="1655064" cy="345947"/>
          </a:xfrm>
          <a:prstGeom prst="rect">
            <a:avLst/>
          </a:prstGeom>
          <a:noFill/>
          <a:extLst/>
        </p:spPr>
      </p:pic>
      <p:pic>
        <p:nvPicPr>
          <p:cNvPr id="237" name="Picture 237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78523" y="4526280"/>
            <a:ext cx="696468" cy="345947"/>
          </a:xfrm>
          <a:prstGeom prst="rect">
            <a:avLst/>
          </a:prstGeom>
          <a:noFill/>
          <a:extLst/>
        </p:spPr>
      </p:pic>
      <p:pic>
        <p:nvPicPr>
          <p:cNvPr id="238" name="Picture 238"/>
          <p:cNvPicPr>
            <a:picLocks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312" y="4831080"/>
            <a:ext cx="2412492" cy="345947"/>
          </a:xfrm>
          <a:prstGeom prst="rect">
            <a:avLst/>
          </a:prstGeom>
          <a:noFill/>
          <a:extLst/>
        </p:spPr>
      </p:pic>
      <p:pic>
        <p:nvPicPr>
          <p:cNvPr id="239" name="Picture 239"/>
          <p:cNvPicPr>
            <a:picLocks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4451" y="4831080"/>
            <a:ext cx="960119" cy="345947"/>
          </a:xfrm>
          <a:prstGeom prst="rect">
            <a:avLst/>
          </a:prstGeom>
          <a:noFill/>
          <a:extLst/>
        </p:spPr>
      </p:pic>
      <p:pic>
        <p:nvPicPr>
          <p:cNvPr id="240" name="Picture 240"/>
          <p:cNvPicPr>
            <a:picLocks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26408" y="4831080"/>
            <a:ext cx="1591055" cy="345947"/>
          </a:xfrm>
          <a:prstGeom prst="rect">
            <a:avLst/>
          </a:prstGeom>
          <a:noFill/>
          <a:extLst/>
        </p:spPr>
      </p:pic>
      <p:pic>
        <p:nvPicPr>
          <p:cNvPr id="241" name="Picture 231"/>
          <p:cNvPicPr>
            <a:picLocks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72328" y="4831080"/>
            <a:ext cx="173736" cy="345947"/>
          </a:xfrm>
          <a:prstGeom prst="rect">
            <a:avLst/>
          </a:prstGeom>
          <a:noFill/>
          <a:extLst/>
        </p:spPr>
      </p:pic>
      <p:pic>
        <p:nvPicPr>
          <p:cNvPr id="242" name="Picture 242"/>
          <p:cNvPicPr>
            <a:picLocks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51447" y="4831080"/>
            <a:ext cx="999744" cy="345947"/>
          </a:xfrm>
          <a:prstGeom prst="rect">
            <a:avLst/>
          </a:prstGeom>
          <a:noFill/>
          <a:extLst/>
        </p:spPr>
      </p:pic>
      <p:pic>
        <p:nvPicPr>
          <p:cNvPr id="243" name="Picture 243"/>
          <p:cNvPicPr>
            <a:picLocks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312" y="5135880"/>
            <a:ext cx="2310383" cy="345947"/>
          </a:xfrm>
          <a:prstGeom prst="rect">
            <a:avLst/>
          </a:prstGeom>
          <a:noFill/>
          <a:extLst/>
        </p:spPr>
      </p:pic>
      <p:pic>
        <p:nvPicPr>
          <p:cNvPr id="244" name="Picture 244"/>
          <p:cNvPicPr>
            <a:picLocks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5060" y="5135880"/>
            <a:ext cx="926591" cy="345947"/>
          </a:xfrm>
          <a:prstGeom prst="rect">
            <a:avLst/>
          </a:prstGeom>
          <a:noFill/>
          <a:extLst/>
        </p:spPr>
      </p:pic>
      <p:pic>
        <p:nvPicPr>
          <p:cNvPr id="245" name="Picture 245"/>
          <p:cNvPicPr>
            <a:picLocks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83051" y="5135880"/>
            <a:ext cx="83819" cy="345947"/>
          </a:xfrm>
          <a:prstGeom prst="rect">
            <a:avLst/>
          </a:prstGeom>
          <a:noFill/>
          <a:extLst/>
        </p:spPr>
      </p:pic>
      <p:pic>
        <p:nvPicPr>
          <p:cNvPr id="246" name="Picture 246"/>
          <p:cNvPicPr>
            <a:picLocks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8511" y="5501641"/>
            <a:ext cx="787908" cy="345947"/>
          </a:xfrm>
          <a:prstGeom prst="rect">
            <a:avLst/>
          </a:prstGeom>
          <a:noFill/>
          <a:extLst/>
        </p:spPr>
      </p:pic>
      <p:pic>
        <p:nvPicPr>
          <p:cNvPr id="247" name="Picture 247"/>
          <p:cNvPicPr>
            <a:picLocks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82139" y="5501641"/>
            <a:ext cx="323088" cy="345947"/>
          </a:xfrm>
          <a:prstGeom prst="rect">
            <a:avLst/>
          </a:prstGeom>
          <a:noFill/>
          <a:extLst/>
        </p:spPr>
      </p:pic>
      <p:pic>
        <p:nvPicPr>
          <p:cNvPr id="248" name="Picture 248"/>
          <p:cNvPicPr>
            <a:picLocks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3723" y="5501641"/>
            <a:ext cx="1406652" cy="345947"/>
          </a:xfrm>
          <a:prstGeom prst="rect">
            <a:avLst/>
          </a:prstGeom>
          <a:noFill/>
          <a:extLst/>
        </p:spPr>
      </p:pic>
      <p:pic>
        <p:nvPicPr>
          <p:cNvPr id="249" name="Picture 249"/>
          <p:cNvPicPr>
            <a:picLocks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62171" y="5501641"/>
            <a:ext cx="993647" cy="345947"/>
          </a:xfrm>
          <a:prstGeom prst="rect">
            <a:avLst/>
          </a:prstGeom>
          <a:noFill/>
          <a:extLst/>
        </p:spPr>
      </p:pic>
      <p:pic>
        <p:nvPicPr>
          <p:cNvPr id="250" name="Picture 250"/>
          <p:cNvPicPr>
            <a:picLocks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5501641"/>
            <a:ext cx="1194816" cy="345947"/>
          </a:xfrm>
          <a:prstGeom prst="rect">
            <a:avLst/>
          </a:prstGeom>
          <a:noFill/>
          <a:extLst/>
        </p:spPr>
      </p:pic>
      <p:pic>
        <p:nvPicPr>
          <p:cNvPr id="251" name="Picture 251"/>
          <p:cNvPicPr>
            <a:picLocks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86628" y="5501641"/>
            <a:ext cx="859536" cy="345947"/>
          </a:xfrm>
          <a:prstGeom prst="rect">
            <a:avLst/>
          </a:prstGeom>
          <a:noFill/>
          <a:extLst/>
        </p:spPr>
      </p:pic>
      <p:pic>
        <p:nvPicPr>
          <p:cNvPr id="252" name="Picture 252"/>
          <p:cNvPicPr>
            <a:picLocks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3595" y="5501641"/>
            <a:ext cx="437387" cy="345947"/>
          </a:xfrm>
          <a:prstGeom prst="rect">
            <a:avLst/>
          </a:prstGeom>
          <a:noFill/>
          <a:extLst/>
        </p:spPr>
      </p:pic>
      <p:pic>
        <p:nvPicPr>
          <p:cNvPr id="253" name="Picture 253"/>
          <p:cNvPicPr>
            <a:picLocks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312" y="5806440"/>
            <a:ext cx="1627632" cy="345947"/>
          </a:xfrm>
          <a:prstGeom prst="rect">
            <a:avLst/>
          </a:prstGeom>
          <a:noFill/>
          <a:extLst/>
        </p:spPr>
      </p:pic>
      <p:pic>
        <p:nvPicPr>
          <p:cNvPr id="254" name="Picture 254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2620" y="5806440"/>
            <a:ext cx="182879" cy="345947"/>
          </a:xfrm>
          <a:prstGeom prst="rect">
            <a:avLst/>
          </a:prstGeom>
          <a:noFill/>
          <a:extLst/>
        </p:spPr>
      </p:pic>
      <p:pic>
        <p:nvPicPr>
          <p:cNvPr id="255" name="Picture 255"/>
          <p:cNvPicPr>
            <a:picLocks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8839" y="5806440"/>
            <a:ext cx="1748027" cy="345947"/>
          </a:xfrm>
          <a:prstGeom prst="rect">
            <a:avLst/>
          </a:prstGeom>
          <a:noFill/>
          <a:extLst/>
        </p:spPr>
      </p:pic>
      <p:pic>
        <p:nvPicPr>
          <p:cNvPr id="256" name="Picture 256"/>
          <p:cNvPicPr>
            <a:picLocks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0064" y="5806440"/>
            <a:ext cx="841247" cy="345947"/>
          </a:xfrm>
          <a:prstGeom prst="rect">
            <a:avLst/>
          </a:prstGeom>
          <a:noFill/>
          <a:extLst/>
        </p:spPr>
      </p:pic>
      <p:pic>
        <p:nvPicPr>
          <p:cNvPr id="257" name="Picture 257"/>
          <p:cNvPicPr>
            <a:picLocks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90059" y="5806440"/>
            <a:ext cx="103631" cy="345947"/>
          </a:xfrm>
          <a:prstGeom prst="rect">
            <a:avLst/>
          </a:prstGeom>
          <a:noFill/>
          <a:extLst/>
        </p:spPr>
      </p:pic>
      <p:pic>
        <p:nvPicPr>
          <p:cNvPr id="258" name="Picture 258"/>
          <p:cNvPicPr>
            <a:picLocks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67784" y="5806440"/>
            <a:ext cx="1060703" cy="345947"/>
          </a:xfrm>
          <a:prstGeom prst="rect">
            <a:avLst/>
          </a:prstGeom>
          <a:noFill/>
          <a:extLst/>
        </p:spPr>
      </p:pic>
      <p:pic>
        <p:nvPicPr>
          <p:cNvPr id="259" name="Picture 259"/>
          <p:cNvPicPr>
            <a:picLocks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65420" y="5806440"/>
            <a:ext cx="929639" cy="345947"/>
          </a:xfrm>
          <a:prstGeom prst="rect">
            <a:avLst/>
          </a:prstGeom>
          <a:noFill/>
          <a:extLst/>
        </p:spPr>
      </p:pic>
      <p:pic>
        <p:nvPicPr>
          <p:cNvPr id="260" name="Picture 260"/>
          <p:cNvPicPr>
            <a:picLocks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65520" y="5806440"/>
            <a:ext cx="1243583" cy="345947"/>
          </a:xfrm>
          <a:prstGeom prst="rect">
            <a:avLst/>
          </a:prstGeom>
          <a:noFill/>
          <a:extLst/>
        </p:spPr>
      </p:pic>
      <p:pic>
        <p:nvPicPr>
          <p:cNvPr id="261" name="Picture 261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312" y="6112764"/>
            <a:ext cx="861060" cy="344424"/>
          </a:xfrm>
          <a:prstGeom prst="rect">
            <a:avLst/>
          </a:prstGeom>
          <a:noFill/>
          <a:extLst/>
        </p:spPr>
      </p:pic>
      <p:pic>
        <p:nvPicPr>
          <p:cNvPr id="262" name="Picture 154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6112764"/>
            <a:ext cx="182879" cy="344424"/>
          </a:xfrm>
          <a:prstGeom prst="rect">
            <a:avLst/>
          </a:prstGeom>
          <a:noFill/>
          <a:extLst/>
        </p:spPr>
      </p:pic>
      <p:pic>
        <p:nvPicPr>
          <p:cNvPr id="263" name="Picture 263"/>
          <p:cNvPicPr>
            <a:picLocks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52472" y="6112764"/>
            <a:ext cx="129539" cy="344424"/>
          </a:xfrm>
          <a:prstGeom prst="rect">
            <a:avLst/>
          </a:prstGeom>
          <a:noFill/>
          <a:extLst/>
        </p:spPr>
      </p:pic>
      <p:pic>
        <p:nvPicPr>
          <p:cNvPr id="264" name="Picture 138"/>
          <p:cNvPicPr>
            <a:picLocks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9339" y="6112764"/>
            <a:ext cx="85343" cy="344424"/>
          </a:xfrm>
          <a:prstGeom prst="rect">
            <a:avLst/>
          </a:prstGeom>
          <a:noFill/>
          <a:extLst/>
        </p:spPr>
      </p:pic>
      <p:pic>
        <p:nvPicPr>
          <p:cNvPr id="265" name="Picture 265"/>
          <p:cNvPicPr>
            <a:picLocks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1823" y="6112764"/>
            <a:ext cx="176784" cy="344424"/>
          </a:xfrm>
          <a:prstGeom prst="rect">
            <a:avLst/>
          </a:prstGeom>
          <a:noFill/>
          <a:extLst/>
        </p:spPr>
      </p:pic>
      <p:pic>
        <p:nvPicPr>
          <p:cNvPr id="266" name="Picture 168"/>
          <p:cNvPicPr>
            <a:picLocks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34411" y="6112764"/>
            <a:ext cx="86868" cy="344424"/>
          </a:xfrm>
          <a:prstGeom prst="rect">
            <a:avLst/>
          </a:prstGeom>
          <a:noFill/>
          <a:extLst/>
        </p:spPr>
      </p:pic>
      <p:pic>
        <p:nvPicPr>
          <p:cNvPr id="267" name="Picture 267"/>
          <p:cNvPicPr>
            <a:picLocks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8420" y="6112764"/>
            <a:ext cx="103631" cy="344424"/>
          </a:xfrm>
          <a:prstGeom prst="rect">
            <a:avLst/>
          </a:prstGeom>
          <a:noFill/>
          <a:extLst/>
        </p:spPr>
      </p:pic>
      <p:pic>
        <p:nvPicPr>
          <p:cNvPr id="268" name="Picture 138"/>
          <p:cNvPicPr>
            <a:picLocks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144" y="6112764"/>
            <a:ext cx="85343" cy="344424"/>
          </a:xfrm>
          <a:prstGeom prst="rect">
            <a:avLst/>
          </a:prstGeom>
          <a:noFill/>
          <a:extLst/>
        </p:spPr>
      </p:pic>
      <p:pic>
        <p:nvPicPr>
          <p:cNvPr id="269" name="Picture 269"/>
          <p:cNvPicPr>
            <a:picLocks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7539" y="6112764"/>
            <a:ext cx="464819" cy="344424"/>
          </a:xfrm>
          <a:prstGeom prst="rect">
            <a:avLst/>
          </a:prstGeom>
          <a:noFill/>
          <a:extLst/>
        </p:spPr>
      </p:pic>
      <p:pic>
        <p:nvPicPr>
          <p:cNvPr id="270" name="Picture 270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6971" y="6112764"/>
            <a:ext cx="2002535" cy="344424"/>
          </a:xfrm>
          <a:prstGeom prst="rect">
            <a:avLst/>
          </a:prstGeom>
          <a:noFill/>
          <a:extLst/>
        </p:spPr>
      </p:pic>
      <p:pic>
        <p:nvPicPr>
          <p:cNvPr id="271" name="Picture 271"/>
          <p:cNvPicPr>
            <a:picLocks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1596" y="6112764"/>
            <a:ext cx="1447800" cy="344424"/>
          </a:xfrm>
          <a:prstGeom prst="rect">
            <a:avLst/>
          </a:prstGeom>
          <a:noFill/>
          <a:extLst/>
        </p:spPr>
      </p:pic>
      <p:pic>
        <p:nvPicPr>
          <p:cNvPr id="272" name="Picture 272"/>
          <p:cNvPicPr>
            <a:picLocks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312" y="6417564"/>
            <a:ext cx="2644139" cy="344424"/>
          </a:xfrm>
          <a:prstGeom prst="rect">
            <a:avLst/>
          </a:prstGeom>
          <a:noFill/>
          <a:extLst/>
        </p:spPr>
      </p:pic>
      <p:pic>
        <p:nvPicPr>
          <p:cNvPr id="273" name="Picture 273"/>
          <p:cNvPicPr>
            <a:picLocks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36520" y="6417564"/>
            <a:ext cx="1572767" cy="344424"/>
          </a:xfrm>
          <a:prstGeom prst="rect">
            <a:avLst/>
          </a:prstGeom>
          <a:noFill/>
          <a:extLst/>
        </p:spPr>
      </p:pic>
      <p:pic>
        <p:nvPicPr>
          <p:cNvPr id="274" name="Picture 168"/>
          <p:cNvPicPr>
            <a:picLocks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7620" y="6417564"/>
            <a:ext cx="86868" cy="344424"/>
          </a:xfrm>
          <a:prstGeom prst="rect">
            <a:avLst/>
          </a:prstGeom>
          <a:noFill/>
          <a:extLst/>
        </p:spPr>
      </p:pic>
      <p:sp>
        <p:nvSpPr>
          <p:cNvPr id="275" name="Rectangle 275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276" name="Rectangle 276"/>
          <p:cNvSpPr/>
          <p:nvPr/>
        </p:nvSpPr>
        <p:spPr>
          <a:xfrm>
            <a:off x="2993770" y="224816"/>
            <a:ext cx="4136454" cy="6711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404" b="1" i="0" spc="0" baseline="0" dirty="0">
                <a:latin typeface="Calibri-Bold"/>
              </a:rPr>
              <a:t>ЗМЕЙКА </a:t>
            </a:r>
            <a:r>
              <a:rPr lang="en-US" sz="4404" b="1" i="0" spc="-13" baseline="0" dirty="0">
                <a:latin typeface="Calibri-Bold"/>
              </a:rPr>
              <a:t>Р</a:t>
            </a:r>
            <a:r>
              <a:rPr lang="en-US" sz="4404" b="1" i="0" spc="0" baseline="0" dirty="0">
                <a:latin typeface="Calibri-Bold"/>
              </a:rPr>
              <a:t>УБИК</a:t>
            </a:r>
            <a:r>
              <a:rPr lang="en-US" sz="4404" b="1" i="0" spc="-21" baseline="0" dirty="0">
                <a:latin typeface="Calibri-Bold"/>
              </a:rPr>
              <a:t>А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277" name="Rectangle 277"/>
          <p:cNvSpPr/>
          <p:nvPr/>
        </p:nvSpPr>
        <p:spPr>
          <a:xfrm>
            <a:off x="591312" y="2940965"/>
            <a:ext cx="6450519" cy="15248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504"/>
            <a:r>
              <a:rPr lang="en-US" sz="2004" b="0" i="0" spc="0" baseline="0" dirty="0">
                <a:latin typeface="Calibri"/>
              </a:rPr>
              <a:t>Эта</a:t>
            </a:r>
            <a:r>
              <a:rPr lang="en-US" sz="1103" b="0" i="0" spc="61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головоломка</a:t>
            </a:r>
            <a:r>
              <a:rPr lang="en-US" sz="1103" b="0" i="0" spc="47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так</a:t>
            </a:r>
            <a:r>
              <a:rPr lang="en-US" sz="1103" b="0" i="0" spc="626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же</a:t>
            </a:r>
            <a:r>
              <a:rPr lang="en-US" sz="1103" b="0" i="0" spc="57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приду</a:t>
            </a:r>
            <a:r>
              <a:rPr lang="en-US" sz="2004" b="0" i="0" spc="-10" baseline="0" dirty="0">
                <a:latin typeface="Calibri"/>
              </a:rPr>
              <a:t>м</a:t>
            </a:r>
            <a:r>
              <a:rPr lang="en-US" sz="2004" b="0" i="0" spc="0" baseline="0" dirty="0">
                <a:latin typeface="Calibri"/>
              </a:rPr>
              <a:t>ан</a:t>
            </a:r>
            <a:r>
              <a:rPr lang="en-US" sz="2004" b="0" i="0" spc="-13" baseline="0" dirty="0">
                <a:latin typeface="Calibri"/>
              </a:rPr>
              <a:t>а</a:t>
            </a:r>
            <a:r>
              <a:rPr lang="en-US" sz="1103" b="0" i="0" spc="578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Эрнё</a:t>
            </a:r>
            <a:r>
              <a:rPr lang="en-US" sz="1103" b="0" i="0" spc="602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Рубиком</a:t>
            </a:r>
            <a:r>
              <a:rPr lang="en-US" sz="1103" b="0" i="0" spc="57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и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2"/>
              </a:lnSpc>
            </a:pPr>
            <a:r>
              <a:rPr lang="en-US" sz="2004" b="0" i="0" spc="0" baseline="0" dirty="0">
                <a:latin typeface="Calibri"/>
              </a:rPr>
              <a:t>представляет</a:t>
            </a:r>
            <a:r>
              <a:rPr lang="en-US" sz="1103" b="0" i="0" spc="89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собой</a:t>
            </a:r>
            <a:r>
              <a:rPr lang="en-US" sz="1103" b="0" i="0" spc="926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24</a:t>
            </a:r>
            <a:r>
              <a:rPr lang="en-US" sz="1103" b="0" i="0" spc="93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шарнирно</a:t>
            </a:r>
            <a:r>
              <a:rPr lang="en-US" sz="1103" b="0" i="0" spc="95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соединённых</a:t>
            </a:r>
            <a:r>
              <a:rPr lang="en-US" sz="1103" b="0" i="0" spc="926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межд</a:t>
            </a:r>
            <a:r>
              <a:rPr lang="en-US" sz="2004" b="0" i="0" spc="-11" baseline="0" dirty="0">
                <a:latin typeface="Calibri"/>
              </a:rPr>
              <a:t>у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399"/>
              </a:lnSpc>
              <a:tabLst>
                <a:tab pos="1138682" algn="l"/>
                <a:tab pos="2481707" algn="l"/>
                <a:tab pos="3095878" algn="l"/>
                <a:tab pos="4476877" algn="l"/>
              </a:tabLst>
            </a:pPr>
            <a:r>
              <a:rPr lang="en-US" sz="2004" b="0" i="0" spc="0" baseline="0" dirty="0">
                <a:latin typeface="Calibri"/>
              </a:rPr>
              <a:t>собой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0" spc="0" baseline="0" dirty="0">
                <a:latin typeface="Calibri"/>
              </a:rPr>
              <a:t>призмы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0" spc="0" baseline="0" dirty="0">
                <a:latin typeface="Calibri"/>
              </a:rPr>
              <a:t>в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0" spc="0" baseline="0" dirty="0">
                <a:latin typeface="Calibri"/>
              </a:rPr>
              <a:t>сечении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0" spc="0" baseline="0" dirty="0">
                <a:latin typeface="Calibri"/>
              </a:rPr>
              <a:t>равнобедре</a:t>
            </a:r>
            <a:r>
              <a:rPr lang="en-US" sz="2004" b="0" i="0" spc="-18" baseline="0" dirty="0">
                <a:latin typeface="Calibri"/>
              </a:rPr>
              <a:t>н</a:t>
            </a:r>
            <a:r>
              <a:rPr lang="en-US" sz="2004" b="0" i="0" spc="0" baseline="0" dirty="0">
                <a:latin typeface="Calibri"/>
              </a:rPr>
              <a:t>ного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4" b="0" i="0" spc="0" baseline="0" dirty="0">
                <a:latin typeface="Calibri"/>
              </a:rPr>
              <a:t>прямоугольн</a:t>
            </a:r>
            <a:r>
              <a:rPr lang="en-US" sz="2004" b="0" i="0" spc="-16" baseline="0" dirty="0">
                <a:latin typeface="Calibri"/>
              </a:rPr>
              <a:t>о</a:t>
            </a:r>
            <a:r>
              <a:rPr lang="en-US" sz="2004" b="0" i="0" spc="0" baseline="0" dirty="0">
                <a:latin typeface="Calibri"/>
              </a:rPr>
              <a:t>го</a:t>
            </a:r>
            <a:r>
              <a:rPr lang="en-US" sz="1103" b="0" i="0" spc="1781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тр</a:t>
            </a:r>
            <a:r>
              <a:rPr lang="en-US" sz="2004" b="0" i="0" spc="-14" baseline="0" dirty="0">
                <a:latin typeface="Calibri"/>
              </a:rPr>
              <a:t>е</a:t>
            </a:r>
            <a:r>
              <a:rPr lang="en-US" sz="2004" b="0" i="0" spc="0" baseline="0" dirty="0">
                <a:latin typeface="Calibri"/>
              </a:rPr>
              <a:t>угольника,</a:t>
            </a:r>
            <a:r>
              <a:rPr lang="en-US" sz="1103" b="0" i="0" spc="178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образ</a:t>
            </a:r>
            <a:r>
              <a:rPr lang="en-US" sz="2004" b="0" i="0" spc="-12" baseline="0" dirty="0">
                <a:latin typeface="Calibri"/>
              </a:rPr>
              <a:t>у</a:t>
            </a:r>
            <a:r>
              <a:rPr lang="en-US" sz="2004" b="0" i="0" spc="0" baseline="0" dirty="0">
                <a:latin typeface="Calibri"/>
              </a:rPr>
              <a:t>ющи</a:t>
            </a:r>
            <a:r>
              <a:rPr lang="en-US" sz="2004" b="0" i="0" spc="-15" baseline="0" dirty="0">
                <a:latin typeface="Calibri"/>
              </a:rPr>
              <a:t>х</a:t>
            </a:r>
            <a:r>
              <a:rPr lang="en-US" sz="1103" b="0" i="0" spc="1865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в</a:t>
            </a:r>
            <a:r>
              <a:rPr lang="en-US" sz="1103" b="0" i="0" spc="1886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итог</a:t>
            </a:r>
            <a:r>
              <a:rPr lang="en-US" sz="2004" b="0" i="0" spc="-11" baseline="0" dirty="0">
                <a:latin typeface="Calibri"/>
              </a:rPr>
              <a:t>е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4" b="0" i="0" spc="0" baseline="0" dirty="0">
                <a:latin typeface="Calibri"/>
              </a:rPr>
              <a:t>«змей</a:t>
            </a:r>
            <a:r>
              <a:rPr lang="en-US" sz="2004" b="0" i="0" spc="-22" baseline="0" dirty="0">
                <a:latin typeface="Calibri"/>
              </a:rPr>
              <a:t>к</a:t>
            </a:r>
            <a:r>
              <a:rPr lang="en-US" sz="2004" b="0" i="0" spc="0" baseline="0" dirty="0">
                <a:latin typeface="Calibri"/>
              </a:rPr>
              <a:t>у</a:t>
            </a:r>
            <a:r>
              <a:rPr lang="en-US" sz="1103" b="0" i="0" spc="-225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»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279" name="Rectangle 279"/>
          <p:cNvSpPr/>
          <p:nvPr/>
        </p:nvSpPr>
        <p:spPr>
          <a:xfrm>
            <a:off x="591312" y="4526560"/>
            <a:ext cx="6445948" cy="9150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504"/>
            <a:r>
              <a:rPr lang="en-US" sz="2004" b="0" i="1" spc="0" baseline="0" dirty="0">
                <a:latin typeface="Calibri-Italic"/>
              </a:rPr>
              <a:t>Задач</a:t>
            </a:r>
            <a:r>
              <a:rPr lang="en-US" sz="2004" b="0" i="1" spc="-10" baseline="0" dirty="0">
                <a:latin typeface="Calibri-Italic"/>
              </a:rPr>
              <a:t>а</a:t>
            </a:r>
            <a:r>
              <a:rPr lang="en-US" sz="1103" b="0" i="0" spc="2210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состоит</a:t>
            </a:r>
            <a:r>
              <a:rPr lang="en-US" sz="1103" b="0" i="0" spc="2198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в</a:t>
            </a:r>
            <a:r>
              <a:rPr lang="en-US" sz="1103" b="0" i="0" spc="2222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сборк</a:t>
            </a:r>
            <a:r>
              <a:rPr lang="en-US" sz="2004" b="0" i="1" spc="-13" baseline="0" dirty="0">
                <a:latin typeface="Calibri-Italic"/>
              </a:rPr>
              <a:t>е</a:t>
            </a:r>
            <a:r>
              <a:rPr lang="en-US" sz="1103" b="0" i="0" spc="2150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различ</a:t>
            </a:r>
            <a:r>
              <a:rPr lang="en-US" sz="2004" b="0" i="1" spc="-16" baseline="0" dirty="0">
                <a:latin typeface="Calibri-Italic"/>
              </a:rPr>
              <a:t>н</a:t>
            </a:r>
            <a:r>
              <a:rPr lang="en-US" sz="2004" b="0" i="1" spc="0" baseline="0" dirty="0">
                <a:latin typeface="Calibri-Italic"/>
              </a:rPr>
              <a:t>ого</a:t>
            </a:r>
            <a:r>
              <a:rPr lang="en-US" sz="1103" b="0" i="0" spc="2186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рода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4" b="0" i="1" spc="0" baseline="0" dirty="0">
                <a:latin typeface="Calibri-Italic"/>
              </a:rPr>
              <a:t>геоме</a:t>
            </a:r>
            <a:r>
              <a:rPr lang="en-US" sz="2004" b="0" i="1" spc="-10" baseline="0" dirty="0">
                <a:latin typeface="Calibri-Italic"/>
              </a:rPr>
              <a:t>т</a:t>
            </a:r>
            <a:r>
              <a:rPr lang="en-US" sz="2004" b="0" i="1" spc="0" baseline="0" dirty="0">
                <a:latin typeface="Calibri-Italic"/>
              </a:rPr>
              <a:t>риче</a:t>
            </a:r>
            <a:r>
              <a:rPr lang="en-US" sz="2004" b="0" i="1" spc="-16" baseline="0" dirty="0">
                <a:latin typeface="Calibri-Italic"/>
              </a:rPr>
              <a:t>с</a:t>
            </a:r>
            <a:r>
              <a:rPr lang="en-US" sz="2004" b="0" i="1" spc="0" baseline="0" dirty="0">
                <a:latin typeface="Calibri-Italic"/>
              </a:rPr>
              <a:t>ких</a:t>
            </a:r>
            <a:r>
              <a:rPr lang="en-US" sz="1103" b="0" i="0" spc="3281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фигур,</a:t>
            </a:r>
            <a:r>
              <a:rPr lang="en-US" sz="1103" b="0" i="0" spc="3302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животны</a:t>
            </a:r>
            <a:r>
              <a:rPr lang="en-US" sz="2004" b="0" i="1" spc="-14" baseline="0" dirty="0">
                <a:latin typeface="Calibri-Italic"/>
              </a:rPr>
              <a:t>х</a:t>
            </a:r>
            <a:r>
              <a:rPr lang="en-US" sz="1103" b="0" i="0" spc="3290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и</a:t>
            </a:r>
            <a:r>
              <a:rPr lang="en-US" sz="1103" b="0" i="0" spc="3281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прочи</a:t>
            </a:r>
            <a:r>
              <a:rPr lang="en-US" sz="2004" b="0" i="1" spc="-11" baseline="0" dirty="0">
                <a:latin typeface="Calibri-Italic"/>
              </a:rPr>
              <a:t>х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4" b="0" i="1" spc="0" baseline="0" dirty="0">
                <a:latin typeface="Calibri-Italic"/>
              </a:rPr>
              <a:t>ас</a:t>
            </a:r>
            <a:r>
              <a:rPr lang="en-US" sz="2004" b="0" i="1" spc="-10" baseline="0" dirty="0">
                <a:latin typeface="Calibri-Italic"/>
              </a:rPr>
              <a:t>с</a:t>
            </a:r>
            <a:r>
              <a:rPr lang="en-US" sz="2004" b="0" i="1" spc="0" baseline="0" dirty="0">
                <a:latin typeface="Calibri-Italic"/>
              </a:rPr>
              <a:t>оциативных</a:t>
            </a:r>
            <a:r>
              <a:rPr lang="en-US" sz="1103" b="0" i="0" spc="206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веще</a:t>
            </a:r>
            <a:r>
              <a:rPr lang="en-US" sz="2004" b="0" i="1" spc="-15" baseline="0" dirty="0">
                <a:latin typeface="Calibri-Italic"/>
              </a:rPr>
              <a:t>й</a:t>
            </a:r>
            <a:r>
              <a:rPr lang="en-US" sz="2004" b="0" i="1" spc="0" baseline="0" dirty="0">
                <a:latin typeface="Calibri-Italic"/>
              </a:rPr>
              <a:t>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281" name="Rectangle 281"/>
          <p:cNvSpPr/>
          <p:nvPr/>
        </p:nvSpPr>
        <p:spPr>
          <a:xfrm>
            <a:off x="591312" y="5501869"/>
            <a:ext cx="6459733" cy="122163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504"/>
            <a:r>
              <a:rPr lang="en-US" sz="2004" b="0" i="0" spc="0" baseline="0" dirty="0">
                <a:latin typeface="Calibri"/>
              </a:rPr>
              <a:t>Всего</a:t>
            </a:r>
            <a:r>
              <a:rPr lang="en-US" sz="1103" b="0" i="0" spc="163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из</a:t>
            </a:r>
            <a:r>
              <a:rPr lang="en-US" sz="1103" b="0" i="0" spc="161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«змей</a:t>
            </a:r>
            <a:r>
              <a:rPr lang="en-US" sz="2004" b="0" i="0" spc="-10" baseline="0" dirty="0">
                <a:latin typeface="Calibri"/>
              </a:rPr>
              <a:t>к</a:t>
            </a:r>
            <a:r>
              <a:rPr lang="en-US" sz="2004" b="0" i="0" spc="-16" baseline="0" dirty="0">
                <a:latin typeface="Calibri"/>
              </a:rPr>
              <a:t>и</a:t>
            </a:r>
            <a:r>
              <a:rPr lang="en-US" sz="2004" b="0" i="0" spc="0" baseline="0" dirty="0">
                <a:latin typeface="Calibri"/>
              </a:rPr>
              <a:t>»</a:t>
            </a:r>
            <a:r>
              <a:rPr lang="en-US" sz="1103" b="0" i="0" spc="1646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можн</a:t>
            </a:r>
            <a:r>
              <a:rPr lang="en-US" sz="2004" b="0" i="0" spc="-13" baseline="0" dirty="0">
                <a:latin typeface="Calibri"/>
              </a:rPr>
              <a:t>о</a:t>
            </a:r>
            <a:r>
              <a:rPr lang="en-US" sz="1103" b="0" i="0" spc="161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сложит</a:t>
            </a:r>
            <a:r>
              <a:rPr lang="en-US" sz="2004" b="0" i="0" spc="-16" baseline="0" dirty="0">
                <a:latin typeface="Calibri"/>
              </a:rPr>
              <a:t>ь</a:t>
            </a:r>
            <a:r>
              <a:rPr lang="en-US" sz="1103" b="0" i="0" spc="162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более</a:t>
            </a:r>
            <a:r>
              <a:rPr lang="en-US" sz="1103" b="0" i="0" spc="159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ст</a:t>
            </a:r>
            <a:r>
              <a:rPr lang="en-US" sz="2004" b="0" i="0" spc="-11" baseline="0" dirty="0">
                <a:latin typeface="Calibri"/>
              </a:rPr>
              <a:t>а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6" b="0" i="0" spc="0" baseline="0" dirty="0">
                <a:latin typeface="Calibri"/>
              </a:rPr>
              <a:t>двумерны</a:t>
            </a:r>
            <a:r>
              <a:rPr lang="en-US" sz="2006" b="0" i="0" spc="-18" baseline="0" dirty="0">
                <a:latin typeface="Calibri"/>
              </a:rPr>
              <a:t>х</a:t>
            </a:r>
            <a:r>
              <a:rPr lang="en-US" sz="1106" b="0" i="0" spc="505" baseline="0" dirty="0">
                <a:latin typeface="Calibri"/>
              </a:rPr>
              <a:t> </a:t>
            </a:r>
            <a:r>
              <a:rPr lang="en-US" sz="2006" b="0" i="0" spc="0" baseline="0" dirty="0">
                <a:latin typeface="Calibri"/>
              </a:rPr>
              <a:t>и</a:t>
            </a:r>
            <a:r>
              <a:rPr lang="en-US" sz="1106" b="0" i="0" spc="529" baseline="0" dirty="0">
                <a:latin typeface="Calibri"/>
              </a:rPr>
              <a:t> </a:t>
            </a:r>
            <a:r>
              <a:rPr lang="en-US" sz="2006" b="0" i="0" spc="0" baseline="0" dirty="0">
                <a:latin typeface="Calibri"/>
              </a:rPr>
              <a:t>трехм</a:t>
            </a:r>
            <a:r>
              <a:rPr lang="en-US" sz="2006" b="0" i="0" spc="-16" baseline="0" dirty="0">
                <a:latin typeface="Calibri"/>
              </a:rPr>
              <a:t>е</a:t>
            </a:r>
            <a:r>
              <a:rPr lang="en-US" sz="2006" b="0" i="0" spc="0" baseline="0" dirty="0">
                <a:latin typeface="Calibri"/>
              </a:rPr>
              <a:t>рных</a:t>
            </a:r>
            <a:r>
              <a:rPr lang="en-US" sz="1106" b="0" i="0" spc="505" baseline="0" dirty="0">
                <a:latin typeface="Calibri"/>
              </a:rPr>
              <a:t> </a:t>
            </a:r>
            <a:r>
              <a:rPr lang="en-US" sz="2006" b="0" i="0" spc="0" baseline="0" dirty="0">
                <a:latin typeface="Calibri"/>
              </a:rPr>
              <a:t>ф</a:t>
            </a:r>
            <a:r>
              <a:rPr lang="en-US" sz="2006" b="0" i="0" spc="-10" baseline="0" dirty="0">
                <a:latin typeface="Calibri"/>
              </a:rPr>
              <a:t>и</a:t>
            </a:r>
            <a:r>
              <a:rPr lang="en-US" sz="2006" b="0" i="0" spc="0" baseline="0" dirty="0">
                <a:latin typeface="Calibri"/>
              </a:rPr>
              <a:t>гур</a:t>
            </a:r>
            <a:r>
              <a:rPr lang="en-US" sz="1106" b="0" i="0" spc="519" baseline="0" dirty="0">
                <a:latin typeface="Calibri"/>
              </a:rPr>
              <a:t> </a:t>
            </a:r>
            <a:r>
              <a:rPr lang="en-US" sz="2006" b="0" i="0" spc="0" baseline="0" dirty="0">
                <a:latin typeface="Calibri"/>
              </a:rPr>
              <a:t>(собака</a:t>
            </a:r>
            <a:r>
              <a:rPr lang="en-US" sz="2006" b="0" i="0" spc="-10" baseline="0" dirty="0">
                <a:latin typeface="Calibri"/>
              </a:rPr>
              <a:t>,</a:t>
            </a:r>
            <a:r>
              <a:rPr lang="en-US" sz="1106" b="0" i="0" spc="505" baseline="0" dirty="0">
                <a:latin typeface="Calibri"/>
              </a:rPr>
              <a:t> </a:t>
            </a:r>
            <a:r>
              <a:rPr lang="en-US" sz="2006" b="0" i="0" spc="0" baseline="0" dirty="0">
                <a:latin typeface="Calibri"/>
              </a:rPr>
              <a:t>кобра,</a:t>
            </a:r>
            <a:r>
              <a:rPr lang="en-US" sz="1106" b="0" i="0" spc="493" baseline="0" dirty="0">
                <a:latin typeface="Calibri"/>
              </a:rPr>
              <a:t> </a:t>
            </a:r>
            <a:r>
              <a:rPr lang="en-US" sz="2006" b="0" i="0" spc="0" baseline="0" dirty="0">
                <a:latin typeface="Calibri"/>
              </a:rPr>
              <a:t>самол</a:t>
            </a:r>
            <a:r>
              <a:rPr lang="en-US" sz="2006" b="0" i="0" spc="-18" baseline="0" dirty="0">
                <a:latin typeface="Calibri"/>
              </a:rPr>
              <a:t>е</a:t>
            </a:r>
            <a:r>
              <a:rPr lang="en-US" sz="2006" b="0" i="0" spc="0" baseline="0" dirty="0">
                <a:latin typeface="Calibri"/>
              </a:rPr>
              <a:t>т,</a:t>
            </a:r>
            <a:r>
              <a:rPr lang="en-US" sz="1106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13"/>
              </a:lnSpc>
              <a:tabLst>
                <a:tab pos="1661414" algn="l"/>
                <a:tab pos="2586863" algn="l"/>
                <a:tab pos="3376295" algn="l"/>
              </a:tabLst>
            </a:pPr>
            <a:r>
              <a:rPr lang="en-US" sz="2004" b="0" i="0" spc="0" baseline="0" dirty="0">
                <a:latin typeface="Calibri"/>
              </a:rPr>
              <a:t>мыш</a:t>
            </a:r>
            <a:r>
              <a:rPr lang="en-US" sz="2004" b="0" i="0" spc="-13" baseline="0" dirty="0">
                <a:latin typeface="Calibri"/>
              </a:rPr>
              <a:t>ь</a:t>
            </a:r>
            <a:r>
              <a:rPr lang="en-US" sz="1103" b="0" i="0" spc="321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и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0" spc="-91" baseline="0" dirty="0">
                <a:latin typeface="Calibri"/>
              </a:rPr>
              <a:t>т</a:t>
            </a:r>
            <a:r>
              <a:rPr lang="en-US" sz="2004" b="0" i="0" spc="-13" baseline="0" dirty="0">
                <a:latin typeface="Calibri"/>
              </a:rPr>
              <a:t>.</a:t>
            </a:r>
            <a:r>
              <a:rPr lang="en-US" sz="2004" b="0" i="0" spc="0" baseline="0" dirty="0">
                <a:latin typeface="Calibri"/>
              </a:rPr>
              <a:t>п.),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0" spc="0" baseline="0" dirty="0">
                <a:latin typeface="Calibri"/>
              </a:rPr>
              <a:t>что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0" spc="0" baseline="0" dirty="0">
                <a:latin typeface="Calibri"/>
              </a:rPr>
              <a:t>замеч</a:t>
            </a:r>
            <a:r>
              <a:rPr lang="en-US" sz="2004" b="0" i="0" spc="-12" baseline="0" dirty="0">
                <a:latin typeface="Calibri"/>
              </a:rPr>
              <a:t>а</a:t>
            </a:r>
            <a:r>
              <a:rPr lang="en-US" sz="2004" b="0" i="0" spc="0" baseline="0" dirty="0">
                <a:latin typeface="Calibri"/>
              </a:rPr>
              <a:t>тель</a:t>
            </a:r>
            <a:r>
              <a:rPr lang="en-US" sz="2004" b="0" i="0" spc="-10" baseline="0" dirty="0">
                <a:latin typeface="Calibri"/>
              </a:rPr>
              <a:t>н</a:t>
            </a:r>
            <a:r>
              <a:rPr lang="en-US" sz="2004" b="0" i="0" spc="0" baseline="0" dirty="0">
                <a:latin typeface="Calibri"/>
              </a:rPr>
              <a:t>о</a:t>
            </a:r>
            <a:r>
              <a:rPr lang="en-US" sz="1103" b="0" i="0" spc="3158" baseline="0" dirty="0">
                <a:latin typeface="Calibri"/>
              </a:rPr>
              <a:t> </a:t>
            </a:r>
            <a:r>
              <a:rPr lang="en-US" sz="2004" b="0" i="0" u="sng" spc="0" baseline="0" dirty="0">
                <a:latin typeface="Calibri"/>
              </a:rPr>
              <a:t>развивае</a:t>
            </a:r>
            <a:r>
              <a:rPr lang="en-US" sz="2004" b="0" i="0" u="sng" spc="-20" baseline="0" dirty="0">
                <a:latin typeface="Calibri"/>
              </a:rPr>
              <a:t>т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399"/>
              </a:lnSpc>
            </a:pPr>
            <a:r>
              <a:rPr lang="en-US" sz="2004" b="0" i="0" u="sng" spc="0" baseline="0" dirty="0">
                <a:latin typeface="Calibri"/>
              </a:rPr>
              <a:t>простра</a:t>
            </a:r>
            <a:r>
              <a:rPr lang="en-US" sz="2004" b="0" i="0" u="sng" spc="-12" baseline="0" dirty="0">
                <a:latin typeface="Calibri"/>
              </a:rPr>
              <a:t>н</a:t>
            </a:r>
            <a:r>
              <a:rPr lang="en-US" sz="2004" b="0" i="0" u="sng" spc="0" baseline="0" dirty="0">
                <a:latin typeface="Calibri"/>
              </a:rPr>
              <a:t>ств</a:t>
            </a:r>
            <a:r>
              <a:rPr lang="en-US" sz="2004" b="0" i="0" u="sng" spc="-14" baseline="0" dirty="0">
                <a:latin typeface="Calibri"/>
              </a:rPr>
              <a:t>е</a:t>
            </a:r>
            <a:r>
              <a:rPr lang="en-US" sz="2004" b="0" i="0" u="sng" spc="0" baseline="0" dirty="0">
                <a:latin typeface="Calibri"/>
              </a:rPr>
              <a:t>нное</a:t>
            </a:r>
            <a:r>
              <a:rPr lang="en-US" sz="1103" b="0" i="0" spc="242" baseline="0" dirty="0">
                <a:latin typeface="Calibri"/>
              </a:rPr>
              <a:t> </a:t>
            </a:r>
            <a:r>
              <a:rPr lang="en-US" sz="2004" b="0" i="0" u="sng" spc="0" baseline="0" dirty="0">
                <a:latin typeface="Calibri"/>
              </a:rPr>
              <a:t>мышлени</a:t>
            </a:r>
            <a:r>
              <a:rPr lang="en-US" sz="2004" b="0" i="0" u="sng" spc="-18" baseline="0" dirty="0">
                <a:latin typeface="Calibri"/>
              </a:rPr>
              <a:t>е</a:t>
            </a:r>
            <a:r>
              <a:rPr lang="en-US" sz="2004" b="0" i="0" u="sng" spc="0" baseline="0" dirty="0">
                <a:latin typeface="Calibri"/>
              </a:rPr>
              <a:t>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Picture 12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283" name="Picture 28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307" y="1770889"/>
            <a:ext cx="3075432" cy="2552700"/>
          </a:xfrm>
          <a:prstGeom prst="rect">
            <a:avLst/>
          </a:prstGeom>
          <a:noFill/>
          <a:extLst/>
        </p:spPr>
      </p:pic>
      <p:pic>
        <p:nvPicPr>
          <p:cNvPr id="284" name="Picture 28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784" y="286513"/>
            <a:ext cx="3252215" cy="757427"/>
          </a:xfrm>
          <a:prstGeom prst="rect">
            <a:avLst/>
          </a:prstGeom>
          <a:noFill/>
          <a:extLst/>
        </p:spPr>
      </p:pic>
      <p:pic>
        <p:nvPicPr>
          <p:cNvPr id="285" name="Picture 28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6867" y="2081785"/>
            <a:ext cx="845819" cy="345947"/>
          </a:xfrm>
          <a:prstGeom prst="rect">
            <a:avLst/>
          </a:prstGeom>
          <a:noFill/>
          <a:extLst/>
        </p:spPr>
      </p:pic>
      <p:pic>
        <p:nvPicPr>
          <p:cNvPr id="286" name="Picture 28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29328" y="2075688"/>
            <a:ext cx="1524" cy="344424"/>
          </a:xfrm>
          <a:prstGeom prst="rect">
            <a:avLst/>
          </a:prstGeom>
          <a:noFill/>
          <a:extLst/>
        </p:spPr>
      </p:pic>
      <p:pic>
        <p:nvPicPr>
          <p:cNvPr id="287" name="Picture 287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2376" y="2081785"/>
            <a:ext cx="586740" cy="345947"/>
          </a:xfrm>
          <a:prstGeom prst="rect">
            <a:avLst/>
          </a:prstGeom>
          <a:noFill/>
          <a:extLst/>
        </p:spPr>
      </p:pic>
      <p:pic>
        <p:nvPicPr>
          <p:cNvPr id="288" name="Picture 288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7884" y="2081785"/>
            <a:ext cx="307847" cy="345947"/>
          </a:xfrm>
          <a:prstGeom prst="rect">
            <a:avLst/>
          </a:prstGeom>
          <a:noFill/>
          <a:extLst/>
        </p:spPr>
      </p:pic>
      <p:pic>
        <p:nvPicPr>
          <p:cNvPr id="289" name="Picture 289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3079" y="2081785"/>
            <a:ext cx="1684020" cy="345947"/>
          </a:xfrm>
          <a:prstGeom prst="rect">
            <a:avLst/>
          </a:prstGeom>
          <a:noFill/>
          <a:extLst/>
        </p:spPr>
      </p:pic>
      <p:pic>
        <p:nvPicPr>
          <p:cNvPr id="290" name="Picture 290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53071" y="2081785"/>
            <a:ext cx="1946148" cy="345947"/>
          </a:xfrm>
          <a:prstGeom prst="rect">
            <a:avLst/>
          </a:prstGeom>
          <a:noFill/>
          <a:extLst/>
        </p:spPr>
      </p:pic>
      <p:pic>
        <p:nvPicPr>
          <p:cNvPr id="291" name="Picture 291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2386585"/>
            <a:ext cx="1944623" cy="345947"/>
          </a:xfrm>
          <a:prstGeom prst="rect">
            <a:avLst/>
          </a:prstGeom>
          <a:noFill/>
          <a:extLst/>
        </p:spPr>
      </p:pic>
      <p:pic>
        <p:nvPicPr>
          <p:cNvPr id="292" name="Picture 128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3584" y="2386585"/>
            <a:ext cx="163068" cy="345947"/>
          </a:xfrm>
          <a:prstGeom prst="rect">
            <a:avLst/>
          </a:prstGeom>
          <a:noFill/>
          <a:extLst/>
        </p:spPr>
      </p:pic>
      <p:pic>
        <p:nvPicPr>
          <p:cNvPr id="293" name="Picture 29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26379" y="2386585"/>
            <a:ext cx="685800" cy="345947"/>
          </a:xfrm>
          <a:prstGeom prst="rect">
            <a:avLst/>
          </a:prstGeom>
          <a:noFill/>
          <a:extLst/>
        </p:spPr>
      </p:pic>
      <p:pic>
        <p:nvPicPr>
          <p:cNvPr id="294" name="Picture 294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90844" y="2386585"/>
            <a:ext cx="620268" cy="345947"/>
          </a:xfrm>
          <a:prstGeom prst="rect">
            <a:avLst/>
          </a:prstGeom>
          <a:noFill/>
          <a:extLst/>
        </p:spPr>
      </p:pic>
      <p:pic>
        <p:nvPicPr>
          <p:cNvPr id="295" name="Picture 295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6540" y="2386585"/>
            <a:ext cx="774191" cy="345947"/>
          </a:xfrm>
          <a:prstGeom prst="rect">
            <a:avLst/>
          </a:prstGeom>
          <a:noFill/>
          <a:extLst/>
        </p:spPr>
      </p:pic>
      <p:pic>
        <p:nvPicPr>
          <p:cNvPr id="296" name="Picture 296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38059" y="2386585"/>
            <a:ext cx="1479803" cy="345947"/>
          </a:xfrm>
          <a:prstGeom prst="rect">
            <a:avLst/>
          </a:prstGeom>
          <a:noFill/>
          <a:extLst/>
        </p:spPr>
      </p:pic>
      <p:pic>
        <p:nvPicPr>
          <p:cNvPr id="297" name="Picture 297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0580" y="2386585"/>
            <a:ext cx="85343" cy="345947"/>
          </a:xfrm>
          <a:prstGeom prst="rect">
            <a:avLst/>
          </a:prstGeom>
          <a:noFill/>
          <a:extLst/>
        </p:spPr>
      </p:pic>
      <p:pic>
        <p:nvPicPr>
          <p:cNvPr id="298" name="Picture 298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2691385"/>
            <a:ext cx="2247900" cy="345947"/>
          </a:xfrm>
          <a:prstGeom prst="rect">
            <a:avLst/>
          </a:prstGeom>
          <a:noFill/>
          <a:extLst/>
        </p:spPr>
      </p:pic>
      <p:pic>
        <p:nvPicPr>
          <p:cNvPr id="299" name="Picture 299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3123" y="2691385"/>
            <a:ext cx="326136" cy="345947"/>
          </a:xfrm>
          <a:prstGeom prst="rect">
            <a:avLst/>
          </a:prstGeom>
          <a:noFill/>
          <a:extLst/>
        </p:spPr>
      </p:pic>
      <p:pic>
        <p:nvPicPr>
          <p:cNvPr id="300" name="Picture 300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3352" y="2691385"/>
            <a:ext cx="1491996" cy="345947"/>
          </a:xfrm>
          <a:prstGeom prst="rect">
            <a:avLst/>
          </a:prstGeom>
          <a:noFill/>
          <a:extLst/>
        </p:spPr>
      </p:pic>
      <p:pic>
        <p:nvPicPr>
          <p:cNvPr id="301" name="Picture 245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6540" y="2691385"/>
            <a:ext cx="83819" cy="345947"/>
          </a:xfrm>
          <a:prstGeom prst="rect">
            <a:avLst/>
          </a:prstGeom>
          <a:noFill/>
          <a:extLst/>
        </p:spPr>
      </p:pic>
      <p:pic>
        <p:nvPicPr>
          <p:cNvPr id="302" name="Picture 302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6867" y="2996185"/>
            <a:ext cx="1962911" cy="345947"/>
          </a:xfrm>
          <a:prstGeom prst="rect">
            <a:avLst/>
          </a:prstGeom>
          <a:noFill/>
          <a:extLst/>
        </p:spPr>
      </p:pic>
      <p:pic>
        <p:nvPicPr>
          <p:cNvPr id="303" name="Picture 215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48884" y="2996185"/>
            <a:ext cx="861060" cy="345947"/>
          </a:xfrm>
          <a:prstGeom prst="rect">
            <a:avLst/>
          </a:prstGeom>
          <a:noFill/>
          <a:extLst/>
        </p:spPr>
      </p:pic>
      <p:pic>
        <p:nvPicPr>
          <p:cNvPr id="304" name="Picture 304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0320" y="2996185"/>
            <a:ext cx="876300" cy="345947"/>
          </a:xfrm>
          <a:prstGeom prst="rect">
            <a:avLst/>
          </a:prstGeom>
          <a:noFill/>
          <a:extLst/>
        </p:spPr>
      </p:pic>
      <p:pic>
        <p:nvPicPr>
          <p:cNvPr id="305" name="Picture 305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03947" y="2996185"/>
            <a:ext cx="1743455" cy="345947"/>
          </a:xfrm>
          <a:prstGeom prst="rect">
            <a:avLst/>
          </a:prstGeom>
          <a:noFill/>
          <a:extLst/>
        </p:spPr>
      </p:pic>
      <p:pic>
        <p:nvPicPr>
          <p:cNvPr id="306" name="Picture 306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3300985"/>
            <a:ext cx="1693164" cy="345947"/>
          </a:xfrm>
          <a:prstGeom prst="rect">
            <a:avLst/>
          </a:prstGeom>
          <a:noFill/>
          <a:extLst/>
        </p:spPr>
      </p:pic>
      <p:pic>
        <p:nvPicPr>
          <p:cNvPr id="307" name="Picture 307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6923" y="3300985"/>
            <a:ext cx="1336547" cy="345947"/>
          </a:xfrm>
          <a:prstGeom prst="rect">
            <a:avLst/>
          </a:prstGeom>
          <a:noFill/>
          <a:extLst/>
        </p:spPr>
      </p:pic>
      <p:pic>
        <p:nvPicPr>
          <p:cNvPr id="308" name="Picture 308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4431" y="3300985"/>
            <a:ext cx="144779" cy="345947"/>
          </a:xfrm>
          <a:prstGeom prst="rect">
            <a:avLst/>
          </a:prstGeom>
          <a:noFill/>
          <a:extLst/>
        </p:spPr>
      </p:pic>
      <p:pic>
        <p:nvPicPr>
          <p:cNvPr id="309" name="Picture 309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7352" y="3300985"/>
            <a:ext cx="2007107" cy="345947"/>
          </a:xfrm>
          <a:prstGeom prst="rect">
            <a:avLst/>
          </a:prstGeom>
          <a:noFill/>
          <a:extLst/>
        </p:spPr>
      </p:pic>
      <p:pic>
        <p:nvPicPr>
          <p:cNvPr id="310" name="Picture 310"/>
          <p:cNvPicPr>
            <a:picLocks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3605785"/>
            <a:ext cx="1315211" cy="345947"/>
          </a:xfrm>
          <a:prstGeom prst="rect">
            <a:avLst/>
          </a:prstGeom>
          <a:noFill/>
          <a:extLst/>
        </p:spPr>
      </p:pic>
      <p:pic>
        <p:nvPicPr>
          <p:cNvPr id="311" name="Picture 311"/>
          <p:cNvPicPr>
            <a:picLocks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3420" y="3605785"/>
            <a:ext cx="1937004" cy="345947"/>
          </a:xfrm>
          <a:prstGeom prst="rect">
            <a:avLst/>
          </a:prstGeom>
          <a:noFill/>
          <a:extLst/>
        </p:spPr>
      </p:pic>
      <p:pic>
        <p:nvPicPr>
          <p:cNvPr id="312" name="Picture 228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35040" y="3605785"/>
            <a:ext cx="161544" cy="345947"/>
          </a:xfrm>
          <a:prstGeom prst="rect">
            <a:avLst/>
          </a:prstGeom>
          <a:noFill/>
          <a:extLst/>
        </p:spPr>
      </p:pic>
      <p:pic>
        <p:nvPicPr>
          <p:cNvPr id="313" name="Picture 313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30111" y="3605785"/>
            <a:ext cx="1222247" cy="345947"/>
          </a:xfrm>
          <a:prstGeom prst="rect">
            <a:avLst/>
          </a:prstGeom>
          <a:noFill/>
          <a:extLst/>
        </p:spPr>
      </p:pic>
      <p:pic>
        <p:nvPicPr>
          <p:cNvPr id="314" name="Picture 314"/>
          <p:cNvPicPr>
            <a:picLocks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23759" y="3605785"/>
            <a:ext cx="1714500" cy="345947"/>
          </a:xfrm>
          <a:prstGeom prst="rect">
            <a:avLst/>
          </a:prstGeom>
          <a:noFill/>
          <a:extLst/>
        </p:spPr>
      </p:pic>
      <p:pic>
        <p:nvPicPr>
          <p:cNvPr id="315" name="Picture 315"/>
          <p:cNvPicPr>
            <a:picLocks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3910585"/>
            <a:ext cx="1173480" cy="345947"/>
          </a:xfrm>
          <a:prstGeom prst="rect">
            <a:avLst/>
          </a:prstGeom>
          <a:noFill/>
          <a:extLst/>
        </p:spPr>
      </p:pic>
      <p:pic>
        <p:nvPicPr>
          <p:cNvPr id="316" name="Picture 297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4444" y="3910585"/>
            <a:ext cx="85343" cy="345947"/>
          </a:xfrm>
          <a:prstGeom prst="rect">
            <a:avLst/>
          </a:prstGeom>
          <a:noFill/>
          <a:extLst/>
        </p:spPr>
      </p:pic>
      <p:pic>
        <p:nvPicPr>
          <p:cNvPr id="317" name="Picture 317"/>
          <p:cNvPicPr>
            <a:picLocks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57700" y="3910585"/>
            <a:ext cx="1415796" cy="345947"/>
          </a:xfrm>
          <a:prstGeom prst="rect">
            <a:avLst/>
          </a:prstGeom>
          <a:noFill/>
          <a:extLst/>
        </p:spPr>
      </p:pic>
      <p:pic>
        <p:nvPicPr>
          <p:cNvPr id="318" name="Picture 318"/>
          <p:cNvPicPr>
            <a:picLocks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0700" y="3910585"/>
            <a:ext cx="2383535" cy="345947"/>
          </a:xfrm>
          <a:prstGeom prst="rect">
            <a:avLst/>
          </a:prstGeom>
          <a:noFill/>
          <a:extLst/>
        </p:spPr>
      </p:pic>
      <p:pic>
        <p:nvPicPr>
          <p:cNvPr id="319" name="Picture 319"/>
          <p:cNvPicPr>
            <a:picLocks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73695" y="3910585"/>
            <a:ext cx="1385316" cy="345947"/>
          </a:xfrm>
          <a:prstGeom prst="rect">
            <a:avLst/>
          </a:prstGeom>
          <a:noFill/>
          <a:extLst/>
        </p:spPr>
      </p:pic>
      <p:pic>
        <p:nvPicPr>
          <p:cNvPr id="320" name="Picture 320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4215385"/>
            <a:ext cx="143255" cy="345947"/>
          </a:xfrm>
          <a:prstGeom prst="rect">
            <a:avLst/>
          </a:prstGeom>
          <a:noFill/>
          <a:extLst/>
        </p:spPr>
      </p:pic>
      <p:pic>
        <p:nvPicPr>
          <p:cNvPr id="321" name="Picture 321"/>
          <p:cNvPicPr>
            <a:picLocks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10355" y="4215385"/>
            <a:ext cx="344424" cy="345947"/>
          </a:xfrm>
          <a:prstGeom prst="rect">
            <a:avLst/>
          </a:prstGeom>
          <a:noFill/>
          <a:extLst/>
        </p:spPr>
      </p:pic>
      <p:pic>
        <p:nvPicPr>
          <p:cNvPr id="322" name="Picture 257"/>
          <p:cNvPicPr>
            <a:picLocks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69435" y="4215385"/>
            <a:ext cx="103631" cy="345947"/>
          </a:xfrm>
          <a:prstGeom prst="rect">
            <a:avLst/>
          </a:prstGeom>
          <a:noFill/>
          <a:extLst/>
        </p:spPr>
      </p:pic>
      <p:pic>
        <p:nvPicPr>
          <p:cNvPr id="323" name="Picture 323"/>
          <p:cNvPicPr>
            <a:picLocks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45635" y="4215385"/>
            <a:ext cx="245363" cy="345947"/>
          </a:xfrm>
          <a:prstGeom prst="rect">
            <a:avLst/>
          </a:prstGeom>
          <a:noFill/>
          <a:extLst/>
        </p:spPr>
      </p:pic>
      <p:pic>
        <p:nvPicPr>
          <p:cNvPr id="324" name="Picture 254"/>
          <p:cNvPicPr>
            <a:picLocks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4215385"/>
            <a:ext cx="182879" cy="345947"/>
          </a:xfrm>
          <a:prstGeom prst="rect">
            <a:avLst/>
          </a:prstGeom>
          <a:noFill/>
          <a:extLst/>
        </p:spPr>
      </p:pic>
      <p:pic>
        <p:nvPicPr>
          <p:cNvPr id="325" name="Picture 325"/>
          <p:cNvPicPr>
            <a:picLocks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89120" y="4215385"/>
            <a:ext cx="172212" cy="345947"/>
          </a:xfrm>
          <a:prstGeom prst="rect">
            <a:avLst/>
          </a:prstGeom>
          <a:noFill/>
          <a:extLst/>
        </p:spPr>
      </p:pic>
      <p:pic>
        <p:nvPicPr>
          <p:cNvPr id="326" name="Picture 257"/>
          <p:cNvPicPr>
            <a:picLocks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8659" y="4215385"/>
            <a:ext cx="103631" cy="345947"/>
          </a:xfrm>
          <a:prstGeom prst="rect">
            <a:avLst/>
          </a:prstGeom>
          <a:noFill/>
          <a:extLst/>
        </p:spPr>
      </p:pic>
      <p:pic>
        <p:nvPicPr>
          <p:cNvPr id="327" name="Picture 327"/>
          <p:cNvPicPr>
            <a:picLocks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4859" y="4215385"/>
            <a:ext cx="243840" cy="345947"/>
          </a:xfrm>
          <a:prstGeom prst="rect">
            <a:avLst/>
          </a:prstGeom>
          <a:noFill/>
          <a:extLst/>
        </p:spPr>
      </p:pic>
      <p:pic>
        <p:nvPicPr>
          <p:cNvPr id="328" name="Picture 328"/>
          <p:cNvPicPr>
            <a:picLocks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1747" y="4215385"/>
            <a:ext cx="1764792" cy="345947"/>
          </a:xfrm>
          <a:prstGeom prst="rect">
            <a:avLst/>
          </a:prstGeom>
          <a:noFill/>
          <a:extLst/>
        </p:spPr>
      </p:pic>
      <p:pic>
        <p:nvPicPr>
          <p:cNvPr id="329" name="Picture 329"/>
          <p:cNvPicPr>
            <a:picLocks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33159" y="4215385"/>
            <a:ext cx="167639" cy="345947"/>
          </a:xfrm>
          <a:prstGeom prst="rect">
            <a:avLst/>
          </a:prstGeom>
          <a:noFill/>
          <a:extLst/>
        </p:spPr>
      </p:pic>
      <p:pic>
        <p:nvPicPr>
          <p:cNvPr id="330" name="Picture 330"/>
          <p:cNvPicPr>
            <a:picLocks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0611" y="4215385"/>
            <a:ext cx="716280" cy="345947"/>
          </a:xfrm>
          <a:prstGeom prst="rect">
            <a:avLst/>
          </a:prstGeom>
          <a:noFill/>
          <a:extLst/>
        </p:spPr>
      </p:pic>
      <p:pic>
        <p:nvPicPr>
          <p:cNvPr id="331" name="Picture 331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2592" y="4215385"/>
            <a:ext cx="688848" cy="345947"/>
          </a:xfrm>
          <a:prstGeom prst="rect">
            <a:avLst/>
          </a:prstGeom>
          <a:noFill/>
          <a:extLst/>
        </p:spPr>
      </p:pic>
      <p:pic>
        <p:nvPicPr>
          <p:cNvPr id="332" name="Picture 332"/>
          <p:cNvPicPr>
            <a:picLocks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03235" y="4215385"/>
            <a:ext cx="1208532" cy="345947"/>
          </a:xfrm>
          <a:prstGeom prst="rect">
            <a:avLst/>
          </a:prstGeom>
          <a:noFill/>
          <a:extLst/>
        </p:spPr>
      </p:pic>
      <p:pic>
        <p:nvPicPr>
          <p:cNvPr id="333" name="Picture 333"/>
          <p:cNvPicPr>
            <a:picLocks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4520185"/>
            <a:ext cx="1059180" cy="345947"/>
          </a:xfrm>
          <a:prstGeom prst="rect">
            <a:avLst/>
          </a:prstGeom>
          <a:noFill/>
          <a:extLst/>
        </p:spPr>
      </p:pic>
      <p:pic>
        <p:nvPicPr>
          <p:cNvPr id="334" name="Picture 297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35196" y="4520185"/>
            <a:ext cx="85343" cy="345947"/>
          </a:xfrm>
          <a:prstGeom prst="rect">
            <a:avLst/>
          </a:prstGeom>
          <a:noFill/>
          <a:extLst/>
        </p:spPr>
      </p:pic>
      <p:pic>
        <p:nvPicPr>
          <p:cNvPr id="335" name="Picture 335"/>
          <p:cNvPicPr>
            <a:picLocks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6867" y="4826509"/>
            <a:ext cx="699516" cy="344424"/>
          </a:xfrm>
          <a:prstGeom prst="rect">
            <a:avLst/>
          </a:prstGeom>
          <a:noFill/>
          <a:extLst/>
        </p:spPr>
      </p:pic>
      <p:pic>
        <p:nvPicPr>
          <p:cNvPr id="336" name="Picture 336"/>
          <p:cNvPicPr>
            <a:picLocks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62855" y="4826509"/>
            <a:ext cx="713231" cy="344424"/>
          </a:xfrm>
          <a:prstGeom prst="rect">
            <a:avLst/>
          </a:prstGeom>
          <a:noFill/>
          <a:extLst/>
        </p:spPr>
      </p:pic>
      <p:pic>
        <p:nvPicPr>
          <p:cNvPr id="337" name="Picture 337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6464" y="4826509"/>
            <a:ext cx="307847" cy="344424"/>
          </a:xfrm>
          <a:prstGeom prst="rect">
            <a:avLst/>
          </a:prstGeom>
          <a:noFill/>
          <a:extLst/>
        </p:spPr>
      </p:pic>
      <p:pic>
        <p:nvPicPr>
          <p:cNvPr id="338" name="Picture 338"/>
          <p:cNvPicPr>
            <a:picLocks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8320" y="4826509"/>
            <a:ext cx="1658111" cy="344424"/>
          </a:xfrm>
          <a:prstGeom prst="rect">
            <a:avLst/>
          </a:prstGeom>
          <a:noFill/>
          <a:extLst/>
        </p:spPr>
      </p:pic>
      <p:pic>
        <p:nvPicPr>
          <p:cNvPr id="339" name="Picture 339"/>
          <p:cNvPicPr>
            <a:picLocks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95159" y="4826509"/>
            <a:ext cx="1488947" cy="344424"/>
          </a:xfrm>
          <a:prstGeom prst="rect">
            <a:avLst/>
          </a:prstGeom>
          <a:noFill/>
          <a:extLst/>
        </p:spPr>
      </p:pic>
      <p:pic>
        <p:nvPicPr>
          <p:cNvPr id="340" name="Picture 340"/>
          <p:cNvPicPr>
            <a:picLocks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52459" y="4826509"/>
            <a:ext cx="348995" cy="344424"/>
          </a:xfrm>
          <a:prstGeom prst="rect">
            <a:avLst/>
          </a:prstGeom>
          <a:noFill/>
          <a:extLst/>
        </p:spPr>
      </p:pic>
      <p:pic>
        <p:nvPicPr>
          <p:cNvPr id="341" name="Picture 341"/>
          <p:cNvPicPr>
            <a:picLocks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5131309"/>
            <a:ext cx="1165860" cy="344424"/>
          </a:xfrm>
          <a:prstGeom prst="rect">
            <a:avLst/>
          </a:prstGeom>
          <a:noFill/>
          <a:extLst/>
        </p:spPr>
      </p:pic>
      <p:pic>
        <p:nvPicPr>
          <p:cNvPr id="342" name="Picture 342"/>
          <p:cNvPicPr>
            <a:picLocks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26279" y="5131309"/>
            <a:ext cx="1429511" cy="344424"/>
          </a:xfrm>
          <a:prstGeom prst="rect">
            <a:avLst/>
          </a:prstGeom>
          <a:noFill/>
          <a:extLst/>
        </p:spPr>
      </p:pic>
      <p:pic>
        <p:nvPicPr>
          <p:cNvPr id="343" name="Picture 343"/>
          <p:cNvPicPr>
            <a:picLocks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14059" y="5131309"/>
            <a:ext cx="2363723" cy="344424"/>
          </a:xfrm>
          <a:prstGeom prst="rect">
            <a:avLst/>
          </a:prstGeom>
          <a:noFill/>
          <a:extLst/>
        </p:spPr>
      </p:pic>
      <p:pic>
        <p:nvPicPr>
          <p:cNvPr id="344" name="Picture 344"/>
          <p:cNvPicPr>
            <a:picLocks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2880" y="5131309"/>
            <a:ext cx="318515" cy="344424"/>
          </a:xfrm>
          <a:prstGeom prst="rect">
            <a:avLst/>
          </a:prstGeom>
          <a:noFill/>
          <a:extLst/>
        </p:spPr>
      </p:pic>
      <p:pic>
        <p:nvPicPr>
          <p:cNvPr id="345" name="Picture 340"/>
          <p:cNvPicPr>
            <a:picLocks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52459" y="5131309"/>
            <a:ext cx="348995" cy="344424"/>
          </a:xfrm>
          <a:prstGeom prst="rect">
            <a:avLst/>
          </a:prstGeom>
          <a:noFill/>
          <a:extLst/>
        </p:spPr>
      </p:pic>
      <p:pic>
        <p:nvPicPr>
          <p:cNvPr id="346" name="Picture 346"/>
          <p:cNvPicPr>
            <a:picLocks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5436109"/>
            <a:ext cx="1399032" cy="344424"/>
          </a:xfrm>
          <a:prstGeom prst="rect">
            <a:avLst/>
          </a:prstGeom>
          <a:noFill/>
          <a:extLst/>
        </p:spPr>
      </p:pic>
      <p:pic>
        <p:nvPicPr>
          <p:cNvPr id="347" name="Picture 347"/>
          <p:cNvPicPr>
            <a:picLocks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0203" y="5436109"/>
            <a:ext cx="1868423" cy="344424"/>
          </a:xfrm>
          <a:prstGeom prst="rect">
            <a:avLst/>
          </a:prstGeom>
          <a:noFill/>
          <a:extLst/>
        </p:spPr>
      </p:pic>
      <p:pic>
        <p:nvPicPr>
          <p:cNvPr id="348" name="Picture 348"/>
          <p:cNvPicPr>
            <a:picLocks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5832" y="5436109"/>
            <a:ext cx="979932" cy="344424"/>
          </a:xfrm>
          <a:prstGeom prst="rect">
            <a:avLst/>
          </a:prstGeom>
          <a:noFill/>
          <a:extLst/>
        </p:spPr>
      </p:pic>
      <p:pic>
        <p:nvPicPr>
          <p:cNvPr id="349" name="Picture 349"/>
          <p:cNvPicPr>
            <a:picLocks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00900" y="5436109"/>
            <a:ext cx="481583" cy="344424"/>
          </a:xfrm>
          <a:prstGeom prst="rect">
            <a:avLst/>
          </a:prstGeom>
          <a:noFill/>
          <a:extLst/>
        </p:spPr>
      </p:pic>
      <p:pic>
        <p:nvPicPr>
          <p:cNvPr id="350" name="Picture 350"/>
          <p:cNvPicPr>
            <a:picLocks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52588" y="5436109"/>
            <a:ext cx="1014983" cy="344424"/>
          </a:xfrm>
          <a:prstGeom prst="rect">
            <a:avLst/>
          </a:prstGeom>
          <a:noFill/>
          <a:extLst/>
        </p:spPr>
      </p:pic>
      <p:pic>
        <p:nvPicPr>
          <p:cNvPr id="351" name="Picture 351"/>
          <p:cNvPicPr>
            <a:picLocks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5740908"/>
            <a:ext cx="1147572" cy="344424"/>
          </a:xfrm>
          <a:prstGeom prst="rect">
            <a:avLst/>
          </a:prstGeom>
          <a:noFill/>
          <a:extLst/>
        </p:spPr>
      </p:pic>
      <p:pic>
        <p:nvPicPr>
          <p:cNvPr id="352" name="Picture 352"/>
          <p:cNvPicPr>
            <a:picLocks noChangeArrowheads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0288" y="5740908"/>
            <a:ext cx="2013204" cy="344424"/>
          </a:xfrm>
          <a:prstGeom prst="rect">
            <a:avLst/>
          </a:prstGeom>
          <a:noFill/>
          <a:extLst/>
        </p:spPr>
      </p:pic>
      <p:pic>
        <p:nvPicPr>
          <p:cNvPr id="353" name="Picture 353"/>
          <p:cNvPicPr>
            <a:picLocks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93179" y="5740908"/>
            <a:ext cx="102107" cy="344424"/>
          </a:xfrm>
          <a:prstGeom prst="rect">
            <a:avLst/>
          </a:prstGeom>
          <a:noFill/>
          <a:extLst/>
        </p:spPr>
      </p:pic>
      <p:pic>
        <p:nvPicPr>
          <p:cNvPr id="354" name="Picture 354"/>
          <p:cNvPicPr>
            <a:picLocks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7855" y="5740908"/>
            <a:ext cx="341375" cy="344424"/>
          </a:xfrm>
          <a:prstGeom prst="rect">
            <a:avLst/>
          </a:prstGeom>
          <a:noFill/>
          <a:extLst/>
        </p:spPr>
      </p:pic>
      <p:pic>
        <p:nvPicPr>
          <p:cNvPr id="355" name="Picture 355"/>
          <p:cNvPicPr>
            <a:picLocks noChangeArrowheads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1923" y="5740908"/>
            <a:ext cx="1303019" cy="344424"/>
          </a:xfrm>
          <a:prstGeom prst="rect">
            <a:avLst/>
          </a:prstGeom>
          <a:noFill/>
          <a:extLst/>
        </p:spPr>
      </p:pic>
      <p:pic>
        <p:nvPicPr>
          <p:cNvPr id="356" name="Picture 344"/>
          <p:cNvPicPr>
            <a:picLocks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319" y="5740908"/>
            <a:ext cx="318515" cy="344424"/>
          </a:xfrm>
          <a:prstGeom prst="rect">
            <a:avLst/>
          </a:prstGeom>
          <a:noFill/>
          <a:extLst/>
        </p:spPr>
      </p:pic>
      <p:pic>
        <p:nvPicPr>
          <p:cNvPr id="357" name="Picture 357"/>
          <p:cNvPicPr>
            <a:picLocks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6045708"/>
            <a:ext cx="1621536" cy="344424"/>
          </a:xfrm>
          <a:prstGeom prst="rect">
            <a:avLst/>
          </a:prstGeom>
          <a:noFill/>
          <a:extLst/>
        </p:spPr>
      </p:pic>
      <p:pic>
        <p:nvPicPr>
          <p:cNvPr id="358" name="Picture 13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58867" y="6045708"/>
            <a:ext cx="85343" cy="344424"/>
          </a:xfrm>
          <a:prstGeom prst="rect">
            <a:avLst/>
          </a:prstGeom>
          <a:noFill/>
          <a:extLst/>
        </p:spPr>
      </p:pic>
      <p:sp>
        <p:nvSpPr>
          <p:cNvPr id="359" name="Rectangle 359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360" name="Rectangle 360"/>
          <p:cNvSpPr/>
          <p:nvPr/>
        </p:nvSpPr>
        <p:spPr>
          <a:xfrm>
            <a:off x="3606419" y="285776"/>
            <a:ext cx="2475294" cy="6711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404" b="1" i="0" spc="0" baseline="0" dirty="0">
                <a:latin typeface="Calibri-Bold"/>
              </a:rPr>
              <a:t>Пятнашк</a:t>
            </a:r>
            <a:r>
              <a:rPr lang="en-US" sz="4404" b="1" i="0" spc="-13" baseline="0" dirty="0">
                <a:latin typeface="Calibri-Bold"/>
              </a:rPr>
              <a:t>и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361" name="Rectangle 361"/>
          <p:cNvSpPr/>
          <p:nvPr/>
        </p:nvSpPr>
        <p:spPr>
          <a:xfrm>
            <a:off x="3440303" y="2081429"/>
            <a:ext cx="5125783" cy="9150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200"/>
            <a:r>
              <a:rPr lang="en-US" sz="2004" b="0" i="0" spc="0" baseline="0" dirty="0">
                <a:latin typeface="Calibri"/>
              </a:rPr>
              <a:t>Пятна</a:t>
            </a:r>
            <a:r>
              <a:rPr lang="en-US" sz="1103" b="0" i="0" spc="-237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шки</a:t>
            </a:r>
            <a:r>
              <a:rPr lang="en-US" sz="1103" b="0" i="0" spc="1286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—</a:t>
            </a:r>
            <a:r>
              <a:rPr lang="en-US" sz="1103" b="0" i="0" spc="1286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популяр</a:t>
            </a:r>
            <a:r>
              <a:rPr lang="en-US" sz="2004" b="0" i="0" spc="-12" baseline="0" dirty="0">
                <a:latin typeface="Calibri"/>
              </a:rPr>
              <a:t>н</a:t>
            </a:r>
            <a:r>
              <a:rPr lang="en-US" sz="2004" b="0" i="0" spc="0" baseline="0" dirty="0">
                <a:latin typeface="Calibri"/>
              </a:rPr>
              <a:t>а</a:t>
            </a:r>
            <a:r>
              <a:rPr lang="en-US" sz="2004" b="0" i="0" spc="-11" baseline="0" dirty="0">
                <a:latin typeface="Calibri"/>
              </a:rPr>
              <a:t>я</a:t>
            </a:r>
            <a:r>
              <a:rPr lang="en-US" sz="1103" b="0" i="0" spc="121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головоломка,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4" b="0" i="0" spc="0" baseline="0" dirty="0">
                <a:latin typeface="Calibri"/>
              </a:rPr>
              <a:t>приду</a:t>
            </a:r>
            <a:r>
              <a:rPr lang="en-US" sz="2004" b="0" i="0" spc="-10" baseline="0" dirty="0">
                <a:latin typeface="Calibri"/>
              </a:rPr>
              <a:t>м</a:t>
            </a:r>
            <a:r>
              <a:rPr lang="en-US" sz="2004" b="0" i="0" spc="0" baseline="0" dirty="0">
                <a:latin typeface="Calibri"/>
              </a:rPr>
              <a:t>анная</a:t>
            </a:r>
            <a:r>
              <a:rPr lang="en-US" sz="1103" b="0" i="0" spc="90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в</a:t>
            </a:r>
            <a:r>
              <a:rPr lang="en-US" sz="1103" b="0" i="0" spc="93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1874</a:t>
            </a:r>
            <a:r>
              <a:rPr lang="en-US" sz="1103" b="0" i="0" spc="929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году</a:t>
            </a:r>
            <a:r>
              <a:rPr lang="en-US" sz="1103" b="0" i="0" spc="830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Ноем</a:t>
            </a:r>
            <a:r>
              <a:rPr lang="en-US" sz="1103" b="0" i="0" spc="926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Чепмэно</a:t>
            </a:r>
            <a:r>
              <a:rPr lang="en-US" sz="2004" b="0" i="1" spc="-29" baseline="0" dirty="0">
                <a:latin typeface="Calibri-Italic"/>
              </a:rPr>
              <a:t>м</a:t>
            </a:r>
            <a:r>
              <a:rPr lang="en-US" sz="2004" b="0" i="0" spc="0" baseline="0" dirty="0">
                <a:latin typeface="Calibri"/>
              </a:rPr>
              <a:t>,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4" b="0" i="0" spc="0" baseline="0" dirty="0">
                <a:latin typeface="Calibri"/>
              </a:rPr>
              <a:t>почтмей</a:t>
            </a:r>
            <a:r>
              <a:rPr lang="en-US" sz="2004" b="0" i="0" spc="-12" baseline="0" dirty="0">
                <a:latin typeface="Calibri"/>
              </a:rPr>
              <a:t>с</a:t>
            </a:r>
            <a:r>
              <a:rPr lang="en-US" sz="2004" b="0" i="0" spc="0" baseline="0" dirty="0">
                <a:latin typeface="Calibri"/>
              </a:rPr>
              <a:t>тер</a:t>
            </a:r>
            <a:r>
              <a:rPr lang="en-US" sz="2004" b="0" i="0" spc="-18" baseline="0" dirty="0">
                <a:latin typeface="Calibri"/>
              </a:rPr>
              <a:t>о</a:t>
            </a:r>
            <a:r>
              <a:rPr lang="en-US" sz="2004" b="0" i="0" spc="0" baseline="0" dirty="0">
                <a:latin typeface="Calibri"/>
              </a:rPr>
              <a:t>м</a:t>
            </a:r>
            <a:r>
              <a:rPr lang="en-US" sz="1103" b="0" i="0" spc="17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из</a:t>
            </a:r>
            <a:r>
              <a:rPr lang="en-US" sz="1103" b="0" i="0" spc="18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Канастот</a:t>
            </a:r>
            <a:r>
              <a:rPr lang="en-US" sz="2004" b="0" i="0" spc="-20" baseline="0" dirty="0">
                <a:latin typeface="Calibri"/>
              </a:rPr>
              <a:t>ы</a:t>
            </a:r>
            <a:r>
              <a:rPr lang="en-US" sz="2004" b="0" i="0" spc="0" baseline="0" dirty="0">
                <a:latin typeface="Calibri"/>
              </a:rPr>
              <a:t>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362" name="Rectangle 362"/>
          <p:cNvSpPr/>
          <p:nvPr/>
        </p:nvSpPr>
        <p:spPr>
          <a:xfrm>
            <a:off x="3440303" y="2995539"/>
            <a:ext cx="5119687" cy="183033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200"/>
            <a:r>
              <a:rPr lang="en-US" sz="2006" b="0" i="0" spc="0" baseline="0" dirty="0">
                <a:latin typeface="Calibri"/>
              </a:rPr>
              <a:t>Пред</a:t>
            </a:r>
            <a:r>
              <a:rPr lang="en-US" sz="2006" b="0" i="0" spc="-12" baseline="0" dirty="0">
                <a:latin typeface="Calibri"/>
              </a:rPr>
              <a:t>с</a:t>
            </a:r>
            <a:r>
              <a:rPr lang="en-US" sz="2006" b="0" i="0" spc="0" baseline="0" dirty="0">
                <a:latin typeface="Calibri"/>
              </a:rPr>
              <a:t>тавля</a:t>
            </a:r>
            <a:r>
              <a:rPr lang="en-US" sz="2006" b="0" i="0" spc="-20" baseline="0" dirty="0">
                <a:latin typeface="Calibri"/>
              </a:rPr>
              <a:t>е</a:t>
            </a:r>
            <a:r>
              <a:rPr lang="en-US" sz="2006" b="0" i="0" spc="0" baseline="0" dirty="0">
                <a:latin typeface="Calibri"/>
              </a:rPr>
              <a:t>т</a:t>
            </a:r>
            <a:r>
              <a:rPr lang="en-US" sz="1103" b="0" i="0" spc="1082" baseline="0" dirty="0">
                <a:latin typeface="Calibri"/>
              </a:rPr>
              <a:t> </a:t>
            </a:r>
            <a:r>
              <a:rPr lang="en-US" sz="2006" b="0" i="0" spc="0" baseline="0" dirty="0">
                <a:latin typeface="Calibri"/>
              </a:rPr>
              <a:t>собо</a:t>
            </a:r>
            <a:r>
              <a:rPr lang="en-US" sz="2006" b="0" i="0" spc="-15" baseline="0" dirty="0">
                <a:latin typeface="Calibri"/>
              </a:rPr>
              <a:t>й</a:t>
            </a:r>
            <a:r>
              <a:rPr lang="en-US" sz="1103" b="0" i="0" spc="1118" baseline="0" dirty="0">
                <a:latin typeface="Calibri"/>
              </a:rPr>
              <a:t> </a:t>
            </a:r>
            <a:r>
              <a:rPr lang="en-US" sz="2006" b="0" i="0" spc="0" baseline="0" dirty="0">
                <a:latin typeface="Calibri"/>
              </a:rPr>
              <a:t>набо</a:t>
            </a:r>
            <a:r>
              <a:rPr lang="en-US" sz="2006" b="0" i="0" spc="-12" baseline="0" dirty="0">
                <a:latin typeface="Calibri"/>
              </a:rPr>
              <a:t>р</a:t>
            </a:r>
            <a:r>
              <a:rPr lang="en-US" sz="1103" b="0" i="0" spc="1118" baseline="0" dirty="0">
                <a:latin typeface="Calibri"/>
              </a:rPr>
              <a:t> </a:t>
            </a:r>
            <a:r>
              <a:rPr lang="en-US" sz="2006" b="0" i="0" spc="0" baseline="0" dirty="0">
                <a:latin typeface="Calibri"/>
              </a:rPr>
              <a:t>од</a:t>
            </a:r>
            <a:r>
              <a:rPr lang="en-US" sz="2006" b="0" i="0" spc="-10" baseline="0" dirty="0">
                <a:latin typeface="Calibri"/>
              </a:rPr>
              <a:t>и</a:t>
            </a:r>
            <a:r>
              <a:rPr lang="en-US" sz="2006" b="0" i="0" spc="0" baseline="0" dirty="0">
                <a:latin typeface="Calibri"/>
              </a:rPr>
              <a:t>наковых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1"/>
              </a:lnSpc>
            </a:pPr>
            <a:r>
              <a:rPr lang="en-US" sz="2004" b="0" i="0" spc="0" baseline="0" dirty="0">
                <a:latin typeface="Calibri"/>
              </a:rPr>
              <a:t>квадратны</a:t>
            </a:r>
            <a:r>
              <a:rPr lang="en-US" sz="2004" b="0" i="0" spc="-12" baseline="0" dirty="0">
                <a:latin typeface="Calibri"/>
              </a:rPr>
              <a:t>х</a:t>
            </a:r>
            <a:r>
              <a:rPr lang="en-US" sz="1103" b="0" i="0" spc="287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костяше</a:t>
            </a:r>
            <a:r>
              <a:rPr lang="en-US" sz="2004" b="0" i="0" spc="-12" baseline="0" dirty="0">
                <a:latin typeface="Calibri"/>
              </a:rPr>
              <a:t>к</a:t>
            </a:r>
            <a:r>
              <a:rPr lang="en-US" sz="1103" b="0" i="0" spc="282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с</a:t>
            </a:r>
            <a:r>
              <a:rPr lang="en-US" sz="1103" b="0" i="0" spc="287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нанесённым</a:t>
            </a:r>
            <a:r>
              <a:rPr lang="en-US" sz="2004" b="0" i="0" spc="-15" baseline="0" dirty="0">
                <a:latin typeface="Calibri"/>
              </a:rPr>
              <a:t>и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399"/>
              </a:lnSpc>
            </a:pPr>
            <a:r>
              <a:rPr lang="en-US" sz="2004" b="0" i="0" spc="0" baseline="0" dirty="0">
                <a:latin typeface="Calibri"/>
              </a:rPr>
              <a:t>числами,</a:t>
            </a:r>
            <a:r>
              <a:rPr lang="en-US" sz="1103" b="0" i="0" spc="35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заключённы</a:t>
            </a:r>
            <a:r>
              <a:rPr lang="en-US" sz="2004" b="0" i="0" spc="-13" baseline="0" dirty="0">
                <a:latin typeface="Calibri"/>
              </a:rPr>
              <a:t>х</a:t>
            </a:r>
            <a:r>
              <a:rPr lang="en-US" sz="1103" b="0" i="0" spc="35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в</a:t>
            </a:r>
            <a:r>
              <a:rPr lang="en-US" sz="1103" b="0" i="0" spc="326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плоск</a:t>
            </a:r>
            <a:r>
              <a:rPr lang="en-US" sz="2004" b="0" i="0" spc="-12" baseline="0" dirty="0">
                <a:latin typeface="Calibri"/>
              </a:rPr>
              <a:t>у</a:t>
            </a:r>
            <a:r>
              <a:rPr lang="en-US" sz="2004" b="0" i="0" spc="0" baseline="0" dirty="0">
                <a:latin typeface="Calibri"/>
              </a:rPr>
              <a:t>ю</a:t>
            </a:r>
            <a:r>
              <a:rPr lang="en-US" sz="1103" b="0" i="0" spc="33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квадратн</a:t>
            </a:r>
            <a:r>
              <a:rPr lang="en-US" sz="2004" b="0" i="0" spc="-12" baseline="0" dirty="0">
                <a:latin typeface="Calibri"/>
              </a:rPr>
              <a:t>у</a:t>
            </a:r>
            <a:r>
              <a:rPr lang="en-US" sz="2004" b="0" i="0" spc="0" baseline="0" dirty="0">
                <a:latin typeface="Calibri"/>
              </a:rPr>
              <a:t>ю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4" b="0" i="0" spc="0" baseline="0" dirty="0">
                <a:latin typeface="Calibri"/>
              </a:rPr>
              <a:t>коробк</a:t>
            </a:r>
            <a:r>
              <a:rPr lang="en-US" sz="2004" b="0" i="0" spc="-101" baseline="0" dirty="0">
                <a:latin typeface="Calibri"/>
              </a:rPr>
              <a:t>у</a:t>
            </a:r>
            <a:r>
              <a:rPr lang="en-US" sz="2004" b="0" i="0" spc="0" baseline="0" dirty="0">
                <a:latin typeface="Calibri"/>
              </a:rPr>
              <a:t>.</a:t>
            </a:r>
            <a:r>
              <a:rPr lang="en-US" sz="1103" b="0" i="0" spc="37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Наиболе</a:t>
            </a:r>
            <a:r>
              <a:rPr lang="en-US" sz="2004" b="0" i="0" spc="-16" baseline="0" dirty="0">
                <a:latin typeface="Calibri"/>
              </a:rPr>
              <a:t>е</a:t>
            </a:r>
            <a:r>
              <a:rPr lang="en-US" sz="1103" b="0" i="0" spc="33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рас</a:t>
            </a:r>
            <a:r>
              <a:rPr lang="en-US" sz="2004" b="0" i="0" spc="-12" baseline="0" dirty="0">
                <a:latin typeface="Calibri"/>
              </a:rPr>
              <a:t>п</a:t>
            </a:r>
            <a:r>
              <a:rPr lang="en-US" sz="2004" b="0" i="0" spc="0" baseline="0" dirty="0">
                <a:latin typeface="Calibri"/>
              </a:rPr>
              <a:t>ростран</a:t>
            </a:r>
            <a:r>
              <a:rPr lang="en-US" sz="2004" b="0" i="0" spc="-14" baseline="0" dirty="0">
                <a:latin typeface="Calibri"/>
              </a:rPr>
              <a:t>е</a:t>
            </a:r>
            <a:r>
              <a:rPr lang="en-US" sz="2004" b="0" i="0" spc="0" baseline="0" dirty="0">
                <a:latin typeface="Calibri"/>
              </a:rPr>
              <a:t>ны</a:t>
            </a:r>
            <a:r>
              <a:rPr lang="en-US" sz="1103" b="0" i="0" spc="39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вариант</a:t>
            </a:r>
            <a:r>
              <a:rPr lang="en-US" sz="2004" b="0" i="0" spc="-12" baseline="0" dirty="0">
                <a:latin typeface="Calibri"/>
              </a:rPr>
              <a:t>ы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4" b="0" i="0" spc="0" baseline="0" dirty="0">
                <a:latin typeface="Calibri"/>
              </a:rPr>
              <a:t>с</a:t>
            </a:r>
            <a:r>
              <a:rPr lang="en-US" sz="1103" b="0" i="0" spc="25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15</a:t>
            </a:r>
            <a:r>
              <a:rPr lang="en-US" sz="1103" b="0" i="0" spc="-237" baseline="0" dirty="0">
                <a:latin typeface="Calibri"/>
              </a:rPr>
              <a:t> </a:t>
            </a:r>
            <a:r>
              <a:rPr lang="en-US" sz="2004" b="0" i="0" spc="-13" baseline="0" dirty="0">
                <a:latin typeface="Calibri"/>
              </a:rPr>
              <a:t>-</a:t>
            </a:r>
            <a:r>
              <a:rPr lang="en-US" sz="2004" b="0" i="0" spc="0" baseline="0" dirty="0">
                <a:latin typeface="Calibri"/>
              </a:rPr>
              <a:t>ю</a:t>
            </a:r>
            <a:r>
              <a:rPr lang="en-US" sz="1103" b="0" i="0" spc="24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и</a:t>
            </a:r>
            <a:r>
              <a:rPr lang="en-US" sz="1103" b="0" i="0" spc="23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8</a:t>
            </a:r>
            <a:r>
              <a:rPr lang="en-US" sz="1103" b="0" i="0" spc="-237" baseline="0" dirty="0">
                <a:latin typeface="Calibri"/>
              </a:rPr>
              <a:t> </a:t>
            </a:r>
            <a:r>
              <a:rPr lang="en-US" sz="2004" b="0" i="0" spc="-13" baseline="0" dirty="0">
                <a:latin typeface="Calibri"/>
              </a:rPr>
              <a:t>-</a:t>
            </a:r>
            <a:r>
              <a:rPr lang="en-US" sz="2004" b="0" i="0" spc="0" baseline="0" dirty="0">
                <a:latin typeface="Calibri"/>
              </a:rPr>
              <a:t>ю</a:t>
            </a:r>
            <a:r>
              <a:rPr lang="en-US" sz="1103" b="0" i="0" spc="25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элементами</a:t>
            </a:r>
            <a:r>
              <a:rPr lang="en-US" sz="1103" b="0" i="0" spc="21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+</a:t>
            </a:r>
            <a:r>
              <a:rPr lang="en-US" sz="1103" b="0" i="0" spc="23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одно</a:t>
            </a:r>
            <a:r>
              <a:rPr lang="en-US" sz="1103" b="0" i="0" spc="18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поле</a:t>
            </a:r>
            <a:r>
              <a:rPr lang="en-US" sz="1103" b="0" i="0" spc="21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оста</a:t>
            </a:r>
            <a:r>
              <a:rPr lang="en-US" sz="2004" b="0" i="0" spc="-12" baseline="0" dirty="0">
                <a:latin typeface="Calibri"/>
              </a:rPr>
              <a:t>е</a:t>
            </a:r>
            <a:r>
              <a:rPr lang="en-US" sz="2004" b="0" i="0" spc="0" baseline="0" dirty="0">
                <a:latin typeface="Calibri"/>
              </a:rPr>
              <a:t>тс</a:t>
            </a:r>
            <a:r>
              <a:rPr lang="en-US" sz="2004" b="0" i="0" spc="-16" baseline="0" dirty="0">
                <a:latin typeface="Calibri"/>
              </a:rPr>
              <a:t>я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3"/>
              </a:lnSpc>
            </a:pPr>
            <a:r>
              <a:rPr lang="en-US" sz="2004" b="0" i="0" spc="0" baseline="0" dirty="0">
                <a:latin typeface="Calibri"/>
              </a:rPr>
              <a:t>пусты</a:t>
            </a:r>
            <a:r>
              <a:rPr lang="en-US" sz="2004" b="0" i="0" spc="-10" baseline="0" dirty="0">
                <a:latin typeface="Calibri"/>
              </a:rPr>
              <a:t>м</a:t>
            </a:r>
            <a:r>
              <a:rPr lang="en-US" sz="1103" b="0" i="0" spc="-237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363" name="Rectangle 363"/>
          <p:cNvSpPr/>
          <p:nvPr/>
        </p:nvSpPr>
        <p:spPr>
          <a:xfrm>
            <a:off x="3440303" y="4826788"/>
            <a:ext cx="5112067" cy="121983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200"/>
            <a:r>
              <a:rPr lang="en-US" sz="2004" b="0" i="1" spc="0" baseline="0" dirty="0">
                <a:latin typeface="Calibri-Italic"/>
              </a:rPr>
              <a:t>Цель</a:t>
            </a:r>
            <a:r>
              <a:rPr lang="en-US" sz="1103" b="0" i="0" spc="806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игр</a:t>
            </a:r>
            <a:r>
              <a:rPr lang="en-US" sz="2004" b="0" i="1" spc="-10" baseline="0" dirty="0">
                <a:latin typeface="Calibri-Italic"/>
              </a:rPr>
              <a:t>ы</a:t>
            </a:r>
            <a:r>
              <a:rPr lang="en-US" sz="1103" b="0" i="0" spc="842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—</a:t>
            </a:r>
            <a:r>
              <a:rPr lang="en-US" sz="1103" b="0" i="0" spc="866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перемеща</a:t>
            </a:r>
            <a:r>
              <a:rPr lang="en-US" sz="2004" b="0" i="1" spc="-12" baseline="0" dirty="0">
                <a:latin typeface="Calibri-Italic"/>
              </a:rPr>
              <a:t>я</a:t>
            </a:r>
            <a:r>
              <a:rPr lang="en-US" sz="1103" b="0" i="0" spc="806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костяшк</a:t>
            </a:r>
            <a:r>
              <a:rPr lang="en-US" sz="2004" b="0" i="1" spc="-11" baseline="0" dirty="0">
                <a:latin typeface="Calibri-Italic"/>
              </a:rPr>
              <a:t>и</a:t>
            </a:r>
            <a:r>
              <a:rPr lang="en-US" sz="1103" b="0" i="0" spc="830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по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4" b="0" i="1" spc="0" baseline="0" dirty="0">
                <a:latin typeface="Calibri-Italic"/>
              </a:rPr>
              <a:t>коробке</a:t>
            </a:r>
            <a:r>
              <a:rPr lang="en-US" sz="1103" b="0" i="0" spc="1346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доби</a:t>
            </a:r>
            <a:r>
              <a:rPr lang="en-US" sz="2004" b="0" i="1" spc="-14" baseline="0" dirty="0">
                <a:latin typeface="Calibri-Italic"/>
              </a:rPr>
              <a:t>т</a:t>
            </a:r>
            <a:r>
              <a:rPr lang="en-US" sz="2004" b="0" i="1" spc="0" baseline="0" dirty="0">
                <a:latin typeface="Calibri-Italic"/>
              </a:rPr>
              <a:t>ься</a:t>
            </a:r>
            <a:r>
              <a:rPr lang="en-US" sz="1103" b="0" i="0" spc="1418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упор</a:t>
            </a:r>
            <a:r>
              <a:rPr lang="en-US" sz="2004" b="0" i="1" spc="-12" baseline="0" dirty="0">
                <a:latin typeface="Calibri-Italic"/>
              </a:rPr>
              <a:t>я</a:t>
            </a:r>
            <a:r>
              <a:rPr lang="en-US" sz="2004" b="0" i="1" spc="0" baseline="0" dirty="0">
                <a:latin typeface="Calibri-Italic"/>
              </a:rPr>
              <a:t>дочива</a:t>
            </a:r>
            <a:r>
              <a:rPr lang="en-US" sz="2004" b="0" i="1" spc="-10" baseline="0" dirty="0">
                <a:latin typeface="Calibri-Italic"/>
              </a:rPr>
              <a:t>н</a:t>
            </a:r>
            <a:r>
              <a:rPr lang="en-US" sz="2004" b="0" i="1" spc="0" baseline="0" dirty="0">
                <a:latin typeface="Calibri-Italic"/>
              </a:rPr>
              <a:t>ия</a:t>
            </a:r>
            <a:r>
              <a:rPr lang="en-US" sz="1103" b="0" i="0" spc="1408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их</a:t>
            </a:r>
            <a:r>
              <a:rPr lang="en-US" sz="1103" b="0" i="0" spc="1394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по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399"/>
              </a:lnSpc>
            </a:pPr>
            <a:r>
              <a:rPr lang="en-US" sz="2004" b="0" i="1" spc="0" baseline="0" dirty="0">
                <a:latin typeface="Calibri-Italic"/>
              </a:rPr>
              <a:t>номера</a:t>
            </a:r>
            <a:r>
              <a:rPr lang="en-US" sz="2004" b="0" i="1" spc="-12" baseline="0" dirty="0">
                <a:latin typeface="Calibri-Italic"/>
              </a:rPr>
              <a:t>м</a:t>
            </a:r>
            <a:r>
              <a:rPr lang="en-US" sz="2004" b="0" i="1" spc="0" baseline="0" dirty="0">
                <a:latin typeface="Calibri-Italic"/>
              </a:rPr>
              <a:t>,</a:t>
            </a:r>
            <a:r>
              <a:rPr lang="en-US" sz="1103" b="0" i="0" spc="1226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желател</a:t>
            </a:r>
            <a:r>
              <a:rPr lang="en-US" sz="2004" b="0" i="1" spc="-12" baseline="0" dirty="0">
                <a:latin typeface="Calibri-Italic"/>
              </a:rPr>
              <a:t>ь</a:t>
            </a:r>
            <a:r>
              <a:rPr lang="en-US" sz="2004" b="0" i="1" spc="0" baseline="0" dirty="0">
                <a:latin typeface="Calibri-Italic"/>
              </a:rPr>
              <a:t>но</a:t>
            </a:r>
            <a:r>
              <a:rPr lang="en-US" sz="1103" b="0" i="0" spc="1166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сдела</a:t>
            </a:r>
            <a:r>
              <a:rPr lang="en-US" sz="2004" b="0" i="1" spc="-13" baseline="0" dirty="0">
                <a:latin typeface="Calibri-Italic"/>
              </a:rPr>
              <a:t>в</a:t>
            </a:r>
            <a:r>
              <a:rPr lang="en-US" sz="1103" b="0" i="0" spc="1190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как</a:t>
            </a:r>
            <a:r>
              <a:rPr lang="en-US" sz="1103" b="0" i="0" spc="1216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можно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6" b="0" i="1" spc="0" baseline="0" dirty="0">
                <a:latin typeface="Calibri-Italic"/>
              </a:rPr>
              <a:t>мен</a:t>
            </a:r>
            <a:r>
              <a:rPr lang="en-US" sz="2006" b="0" i="1" spc="-12" baseline="0" dirty="0">
                <a:latin typeface="Calibri-Italic"/>
              </a:rPr>
              <a:t>ь</a:t>
            </a:r>
            <a:r>
              <a:rPr lang="en-US" sz="2006" b="0" i="1" spc="0" baseline="0" dirty="0">
                <a:latin typeface="Calibri-Italic"/>
              </a:rPr>
              <a:t>ше</a:t>
            </a:r>
            <a:r>
              <a:rPr lang="en-US" sz="1103" b="0" i="0" spc="2006" baseline="0" dirty="0">
                <a:latin typeface="Calibri"/>
              </a:rPr>
              <a:t> </a:t>
            </a:r>
            <a:r>
              <a:rPr lang="en-US" sz="2006" b="0" i="1" spc="0" baseline="0" dirty="0">
                <a:latin typeface="Calibri-Italic"/>
              </a:rPr>
              <a:t>пер</a:t>
            </a:r>
            <a:r>
              <a:rPr lang="en-US" sz="2006" b="0" i="1" spc="-10" baseline="0" dirty="0">
                <a:latin typeface="Calibri-Italic"/>
              </a:rPr>
              <a:t>е</a:t>
            </a:r>
            <a:r>
              <a:rPr lang="en-US" sz="2006" b="0" i="1" spc="0" baseline="0" dirty="0">
                <a:latin typeface="Calibri-Italic"/>
              </a:rPr>
              <a:t>ме</a:t>
            </a:r>
            <a:r>
              <a:rPr lang="en-US" sz="2006" b="0" i="1" spc="-14" baseline="0" dirty="0">
                <a:latin typeface="Calibri-Italic"/>
              </a:rPr>
              <a:t>щ</a:t>
            </a:r>
            <a:r>
              <a:rPr lang="en-US" sz="2006" b="0" i="1" spc="0" baseline="0" dirty="0">
                <a:latin typeface="Calibri-Italic"/>
              </a:rPr>
              <a:t>ений</a:t>
            </a:r>
            <a:r>
              <a:rPr lang="en-US" sz="1103" b="0" i="0" spc="1994" baseline="0" dirty="0">
                <a:latin typeface="Calibri"/>
              </a:rPr>
              <a:t> </a:t>
            </a:r>
            <a:r>
              <a:rPr lang="en-US" sz="2006" b="0" i="1" spc="0" baseline="0" dirty="0">
                <a:latin typeface="Calibri-Italic"/>
              </a:rPr>
              <a:t>(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364" name="Rectangle 364"/>
          <p:cNvSpPr/>
          <p:nvPr/>
        </p:nvSpPr>
        <p:spPr>
          <a:xfrm>
            <a:off x="6469126" y="5740848"/>
            <a:ext cx="2077148" cy="3057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006" b="0" i="1" spc="0" baseline="0" dirty="0">
                <a:latin typeface="Calibri-Italic"/>
              </a:rPr>
              <a:t>н</a:t>
            </a:r>
            <a:r>
              <a:rPr lang="en-US" sz="2006" b="0" i="1" spc="-11" baseline="0" dirty="0">
                <a:latin typeface="Calibri-Italic"/>
              </a:rPr>
              <a:t>е</a:t>
            </a:r>
            <a:r>
              <a:rPr lang="en-US" sz="1103" b="0" i="0" spc="2030" baseline="0" dirty="0">
                <a:latin typeface="Calibri"/>
              </a:rPr>
              <a:t> </a:t>
            </a:r>
            <a:r>
              <a:rPr lang="en-US" sz="2006" b="0" i="1" spc="0" baseline="0" dirty="0">
                <a:latin typeface="Calibri-Italic"/>
              </a:rPr>
              <a:t>вынима</a:t>
            </a:r>
            <a:r>
              <a:rPr lang="en-US" sz="2006" b="0" i="1" spc="-12" baseline="0" dirty="0">
                <a:latin typeface="Calibri-Italic"/>
              </a:rPr>
              <a:t>я</a:t>
            </a:r>
            <a:r>
              <a:rPr lang="en-US" sz="1103" b="0" i="0" spc="1994" baseline="0" dirty="0">
                <a:latin typeface="Calibri"/>
              </a:rPr>
              <a:t> </a:t>
            </a:r>
            <a:r>
              <a:rPr lang="en-US" sz="2006" b="0" i="1" spc="0" baseline="0" dirty="0">
                <a:latin typeface="Calibri-Italic"/>
              </a:rPr>
              <a:t>из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365" name="Rectangle 365"/>
          <p:cNvSpPr/>
          <p:nvPr/>
        </p:nvSpPr>
        <p:spPr>
          <a:xfrm>
            <a:off x="3440303" y="6046242"/>
            <a:ext cx="1315148" cy="3054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004" b="0" i="1" spc="0" baseline="0" dirty="0">
                <a:latin typeface="Calibri-Italic"/>
              </a:rPr>
              <a:t>коробочки).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Picture 36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367" name="Picture 36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6627" y="286513"/>
            <a:ext cx="6440423" cy="757427"/>
          </a:xfrm>
          <a:prstGeom prst="rect">
            <a:avLst/>
          </a:prstGeom>
          <a:noFill/>
          <a:extLst/>
        </p:spPr>
      </p:pic>
      <p:pic>
        <p:nvPicPr>
          <p:cNvPr id="368" name="Picture 36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79" y="1844041"/>
            <a:ext cx="3602735" cy="1935479"/>
          </a:xfrm>
          <a:prstGeom prst="rect">
            <a:avLst/>
          </a:prstGeom>
          <a:noFill/>
          <a:extLst/>
        </p:spPr>
      </p:pic>
      <p:pic>
        <p:nvPicPr>
          <p:cNvPr id="369" name="Picture 36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6867" y="3595116"/>
            <a:ext cx="1840992" cy="344424"/>
          </a:xfrm>
          <a:prstGeom prst="rect">
            <a:avLst/>
          </a:prstGeom>
          <a:noFill/>
          <a:extLst/>
        </p:spPr>
      </p:pic>
      <p:pic>
        <p:nvPicPr>
          <p:cNvPr id="370" name="Picture 37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7171" y="3595116"/>
            <a:ext cx="1016508" cy="344424"/>
          </a:xfrm>
          <a:prstGeom prst="rect">
            <a:avLst/>
          </a:prstGeom>
          <a:noFill/>
          <a:extLst/>
        </p:spPr>
      </p:pic>
      <p:pic>
        <p:nvPicPr>
          <p:cNvPr id="371" name="Picture 37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18731" y="3595116"/>
            <a:ext cx="618744" cy="344424"/>
          </a:xfrm>
          <a:prstGeom prst="rect">
            <a:avLst/>
          </a:prstGeom>
          <a:noFill/>
          <a:extLst/>
        </p:spPr>
      </p:pic>
      <p:pic>
        <p:nvPicPr>
          <p:cNvPr id="372" name="Picture 37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71588" y="3595116"/>
            <a:ext cx="1101852" cy="344424"/>
          </a:xfrm>
          <a:prstGeom prst="rect">
            <a:avLst/>
          </a:prstGeom>
          <a:noFill/>
          <a:extLst/>
        </p:spPr>
      </p:pic>
      <p:pic>
        <p:nvPicPr>
          <p:cNvPr id="373" name="Picture 373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87156" y="3595116"/>
            <a:ext cx="324611" cy="344424"/>
          </a:xfrm>
          <a:prstGeom prst="rect">
            <a:avLst/>
          </a:prstGeom>
          <a:noFill/>
          <a:extLst/>
        </p:spPr>
      </p:pic>
      <p:pic>
        <p:nvPicPr>
          <p:cNvPr id="374" name="Picture 374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3899916"/>
            <a:ext cx="1525524" cy="344424"/>
          </a:xfrm>
          <a:prstGeom prst="rect">
            <a:avLst/>
          </a:prstGeom>
          <a:noFill/>
          <a:extLst/>
        </p:spPr>
      </p:pic>
      <p:pic>
        <p:nvPicPr>
          <p:cNvPr id="375" name="Picture 37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12435" y="3899916"/>
            <a:ext cx="958596" cy="344424"/>
          </a:xfrm>
          <a:prstGeom prst="rect">
            <a:avLst/>
          </a:prstGeom>
          <a:noFill/>
          <a:extLst/>
        </p:spPr>
      </p:pic>
      <p:pic>
        <p:nvPicPr>
          <p:cNvPr id="376" name="Picture 376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58484" y="3899916"/>
            <a:ext cx="105155" cy="344424"/>
          </a:xfrm>
          <a:prstGeom prst="rect">
            <a:avLst/>
          </a:prstGeom>
          <a:noFill/>
          <a:extLst/>
        </p:spPr>
      </p:pic>
      <p:pic>
        <p:nvPicPr>
          <p:cNvPr id="377" name="Picture 37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4452" y="3899916"/>
            <a:ext cx="1859279" cy="344424"/>
          </a:xfrm>
          <a:prstGeom prst="rect">
            <a:avLst/>
          </a:prstGeom>
          <a:noFill/>
          <a:extLst/>
        </p:spPr>
      </p:pic>
      <p:pic>
        <p:nvPicPr>
          <p:cNvPr id="378" name="Picture 378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88680" y="3899916"/>
            <a:ext cx="323088" cy="344424"/>
          </a:xfrm>
          <a:prstGeom prst="rect">
            <a:avLst/>
          </a:prstGeom>
          <a:noFill/>
          <a:extLst/>
        </p:spPr>
      </p:pic>
      <p:pic>
        <p:nvPicPr>
          <p:cNvPr id="379" name="Picture 37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4203192"/>
            <a:ext cx="1949195" cy="345947"/>
          </a:xfrm>
          <a:prstGeom prst="rect">
            <a:avLst/>
          </a:prstGeom>
          <a:noFill/>
          <a:extLst/>
        </p:spPr>
      </p:pic>
      <p:pic>
        <p:nvPicPr>
          <p:cNvPr id="380" name="Picture 380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74335" y="4203192"/>
            <a:ext cx="1249680" cy="345947"/>
          </a:xfrm>
          <a:prstGeom prst="rect">
            <a:avLst/>
          </a:prstGeom>
          <a:noFill/>
          <a:extLst/>
        </p:spPr>
      </p:pic>
      <p:pic>
        <p:nvPicPr>
          <p:cNvPr id="381" name="Picture 381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86271" y="4203192"/>
            <a:ext cx="1505711" cy="345947"/>
          </a:xfrm>
          <a:prstGeom prst="rect">
            <a:avLst/>
          </a:prstGeom>
          <a:noFill/>
          <a:extLst/>
        </p:spPr>
      </p:pic>
      <p:pic>
        <p:nvPicPr>
          <p:cNvPr id="382" name="Picture 38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90231" y="4203192"/>
            <a:ext cx="324611" cy="345947"/>
          </a:xfrm>
          <a:prstGeom prst="rect">
            <a:avLst/>
          </a:prstGeom>
          <a:noFill/>
          <a:extLst/>
        </p:spPr>
      </p:pic>
      <p:pic>
        <p:nvPicPr>
          <p:cNvPr id="383" name="Picture 383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05700" y="4203192"/>
            <a:ext cx="1632204" cy="345947"/>
          </a:xfrm>
          <a:prstGeom prst="rect">
            <a:avLst/>
          </a:prstGeom>
          <a:noFill/>
          <a:extLst/>
        </p:spPr>
      </p:pic>
      <p:pic>
        <p:nvPicPr>
          <p:cNvPr id="384" name="Picture 384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4509516"/>
            <a:ext cx="1574291" cy="344424"/>
          </a:xfrm>
          <a:prstGeom prst="rect">
            <a:avLst/>
          </a:prstGeom>
          <a:noFill/>
          <a:extLst/>
        </p:spPr>
      </p:pic>
      <p:pic>
        <p:nvPicPr>
          <p:cNvPr id="385" name="Picture 385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252" y="4509516"/>
            <a:ext cx="163068" cy="344424"/>
          </a:xfrm>
          <a:prstGeom prst="rect">
            <a:avLst/>
          </a:prstGeom>
          <a:noFill/>
          <a:extLst/>
        </p:spPr>
      </p:pic>
      <p:pic>
        <p:nvPicPr>
          <p:cNvPr id="386" name="Picture 386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6132" y="4509516"/>
            <a:ext cx="1014983" cy="344424"/>
          </a:xfrm>
          <a:prstGeom prst="rect">
            <a:avLst/>
          </a:prstGeom>
          <a:noFill/>
          <a:extLst/>
        </p:spPr>
      </p:pic>
      <p:pic>
        <p:nvPicPr>
          <p:cNvPr id="387" name="Picture 387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89091" y="4509516"/>
            <a:ext cx="1088136" cy="344424"/>
          </a:xfrm>
          <a:prstGeom prst="rect">
            <a:avLst/>
          </a:prstGeom>
          <a:noFill/>
          <a:extLst/>
        </p:spPr>
      </p:pic>
      <p:pic>
        <p:nvPicPr>
          <p:cNvPr id="388" name="Picture 388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68440" y="4509516"/>
            <a:ext cx="1202436" cy="344424"/>
          </a:xfrm>
          <a:prstGeom prst="rect">
            <a:avLst/>
          </a:prstGeom>
          <a:noFill/>
          <a:extLst/>
        </p:spPr>
      </p:pic>
      <p:pic>
        <p:nvPicPr>
          <p:cNvPr id="389" name="Picture 389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34656" y="4509516"/>
            <a:ext cx="1589532" cy="344424"/>
          </a:xfrm>
          <a:prstGeom prst="rect">
            <a:avLst/>
          </a:prstGeom>
          <a:noFill/>
          <a:extLst/>
        </p:spPr>
      </p:pic>
      <p:pic>
        <p:nvPicPr>
          <p:cNvPr id="390" name="Picture 390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4814316"/>
            <a:ext cx="943355" cy="344424"/>
          </a:xfrm>
          <a:prstGeom prst="rect">
            <a:avLst/>
          </a:prstGeom>
          <a:noFill/>
          <a:extLst/>
        </p:spPr>
      </p:pic>
      <p:pic>
        <p:nvPicPr>
          <p:cNvPr id="391" name="Picture 391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3191" y="4814316"/>
            <a:ext cx="1871472" cy="344424"/>
          </a:xfrm>
          <a:prstGeom prst="rect">
            <a:avLst/>
          </a:prstGeom>
          <a:noFill/>
          <a:extLst/>
        </p:spPr>
      </p:pic>
      <p:pic>
        <p:nvPicPr>
          <p:cNvPr id="392" name="Picture 392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69279" y="4814316"/>
            <a:ext cx="505968" cy="344424"/>
          </a:xfrm>
          <a:prstGeom prst="rect">
            <a:avLst/>
          </a:prstGeom>
          <a:noFill/>
          <a:extLst/>
        </p:spPr>
      </p:pic>
      <p:pic>
        <p:nvPicPr>
          <p:cNvPr id="393" name="Picture 393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0279" y="4814316"/>
            <a:ext cx="83819" cy="344424"/>
          </a:xfrm>
          <a:prstGeom prst="rect">
            <a:avLst/>
          </a:prstGeom>
          <a:noFill/>
          <a:extLst/>
        </p:spPr>
      </p:pic>
      <p:pic>
        <p:nvPicPr>
          <p:cNvPr id="394" name="Picture 394"/>
          <p:cNvPicPr>
            <a:picLocks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6867" y="5119116"/>
            <a:ext cx="787908" cy="344424"/>
          </a:xfrm>
          <a:prstGeom prst="rect">
            <a:avLst/>
          </a:prstGeom>
          <a:noFill/>
          <a:extLst/>
        </p:spPr>
      </p:pic>
      <p:pic>
        <p:nvPicPr>
          <p:cNvPr id="395" name="Picture 385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53711" y="5119116"/>
            <a:ext cx="163068" cy="344424"/>
          </a:xfrm>
          <a:prstGeom prst="rect">
            <a:avLst/>
          </a:prstGeom>
          <a:noFill/>
          <a:extLst/>
        </p:spPr>
      </p:pic>
      <p:pic>
        <p:nvPicPr>
          <p:cNvPr id="396" name="Picture 396"/>
          <p:cNvPicPr>
            <a:picLocks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39640" y="5119116"/>
            <a:ext cx="1866900" cy="344424"/>
          </a:xfrm>
          <a:prstGeom prst="rect">
            <a:avLst/>
          </a:prstGeom>
          <a:noFill/>
          <a:extLst/>
        </p:spPr>
      </p:pic>
      <p:pic>
        <p:nvPicPr>
          <p:cNvPr id="397" name="Picture 397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7252" y="5119116"/>
            <a:ext cx="172212" cy="344424"/>
          </a:xfrm>
          <a:prstGeom prst="rect">
            <a:avLst/>
          </a:prstGeom>
          <a:noFill/>
          <a:extLst/>
        </p:spPr>
      </p:pic>
      <p:pic>
        <p:nvPicPr>
          <p:cNvPr id="398" name="Picture 398"/>
          <p:cNvPicPr>
            <a:picLocks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00800" y="5119116"/>
            <a:ext cx="1004316" cy="344424"/>
          </a:xfrm>
          <a:prstGeom prst="rect">
            <a:avLst/>
          </a:prstGeom>
          <a:noFill/>
          <a:extLst/>
        </p:spPr>
      </p:pic>
      <p:pic>
        <p:nvPicPr>
          <p:cNvPr id="399" name="Picture 399"/>
          <p:cNvPicPr>
            <a:picLocks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55180" y="5119116"/>
            <a:ext cx="91439" cy="344424"/>
          </a:xfrm>
          <a:prstGeom prst="rect">
            <a:avLst/>
          </a:prstGeom>
          <a:noFill/>
          <a:extLst/>
        </p:spPr>
      </p:pic>
      <p:pic>
        <p:nvPicPr>
          <p:cNvPr id="400" name="Picture 400"/>
          <p:cNvPicPr>
            <a:picLocks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89292" y="5119116"/>
            <a:ext cx="848867" cy="344424"/>
          </a:xfrm>
          <a:prstGeom prst="rect">
            <a:avLst/>
          </a:prstGeom>
          <a:noFill/>
          <a:extLst/>
        </p:spPr>
      </p:pic>
      <p:pic>
        <p:nvPicPr>
          <p:cNvPr id="401" name="Picture 401"/>
          <p:cNvPicPr>
            <a:picLocks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90331" y="5119116"/>
            <a:ext cx="984503" cy="344424"/>
          </a:xfrm>
          <a:prstGeom prst="rect">
            <a:avLst/>
          </a:prstGeom>
          <a:noFill/>
          <a:extLst/>
        </p:spPr>
      </p:pic>
      <p:pic>
        <p:nvPicPr>
          <p:cNvPr id="402" name="Picture 402"/>
          <p:cNvPicPr>
            <a:picLocks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5423916"/>
            <a:ext cx="954024" cy="344424"/>
          </a:xfrm>
          <a:prstGeom prst="rect">
            <a:avLst/>
          </a:prstGeom>
          <a:noFill/>
          <a:extLst/>
        </p:spPr>
      </p:pic>
      <p:pic>
        <p:nvPicPr>
          <p:cNvPr id="403" name="Picture 403"/>
          <p:cNvPicPr>
            <a:picLocks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42459" y="5423916"/>
            <a:ext cx="1979676" cy="344424"/>
          </a:xfrm>
          <a:prstGeom prst="rect">
            <a:avLst/>
          </a:prstGeom>
          <a:noFill/>
          <a:extLst/>
        </p:spPr>
      </p:pic>
      <p:pic>
        <p:nvPicPr>
          <p:cNvPr id="404" name="Picture 404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17920" y="5423916"/>
            <a:ext cx="170687" cy="344424"/>
          </a:xfrm>
          <a:prstGeom prst="rect">
            <a:avLst/>
          </a:prstGeom>
          <a:noFill/>
          <a:extLst/>
        </p:spPr>
      </p:pic>
      <p:pic>
        <p:nvPicPr>
          <p:cNvPr id="405" name="Picture 405"/>
          <p:cNvPicPr>
            <a:picLocks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33971" y="5423916"/>
            <a:ext cx="853439" cy="344424"/>
          </a:xfrm>
          <a:prstGeom prst="rect">
            <a:avLst/>
          </a:prstGeom>
          <a:noFill/>
          <a:extLst/>
        </p:spPr>
      </p:pic>
      <p:pic>
        <p:nvPicPr>
          <p:cNvPr id="406" name="Picture 406"/>
          <p:cNvPicPr>
            <a:picLocks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62088" y="5423916"/>
            <a:ext cx="1554480" cy="344424"/>
          </a:xfrm>
          <a:prstGeom prst="rect">
            <a:avLst/>
          </a:prstGeom>
          <a:noFill/>
          <a:extLst/>
        </p:spPr>
      </p:pic>
      <p:pic>
        <p:nvPicPr>
          <p:cNvPr id="407" name="Picture 407"/>
          <p:cNvPicPr>
            <a:picLocks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9667" y="5728716"/>
            <a:ext cx="1347216" cy="344424"/>
          </a:xfrm>
          <a:prstGeom prst="rect">
            <a:avLst/>
          </a:prstGeom>
          <a:noFill/>
          <a:extLst/>
        </p:spPr>
      </p:pic>
      <p:pic>
        <p:nvPicPr>
          <p:cNvPr id="408" name="Picture 408"/>
          <p:cNvPicPr>
            <a:picLocks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7991" y="5728716"/>
            <a:ext cx="2151888" cy="344424"/>
          </a:xfrm>
          <a:prstGeom prst="rect">
            <a:avLst/>
          </a:prstGeom>
          <a:noFill/>
          <a:extLst/>
        </p:spPr>
      </p:pic>
      <p:pic>
        <p:nvPicPr>
          <p:cNvPr id="409" name="Picture 385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4391" y="5728716"/>
            <a:ext cx="163068" cy="344424"/>
          </a:xfrm>
          <a:prstGeom prst="rect">
            <a:avLst/>
          </a:prstGeom>
          <a:noFill/>
          <a:extLst/>
        </p:spPr>
      </p:pic>
      <p:pic>
        <p:nvPicPr>
          <p:cNvPr id="410" name="Picture 397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2700" y="5728716"/>
            <a:ext cx="172212" cy="344424"/>
          </a:xfrm>
          <a:prstGeom prst="rect">
            <a:avLst/>
          </a:prstGeom>
          <a:noFill/>
          <a:extLst/>
        </p:spPr>
      </p:pic>
      <p:pic>
        <p:nvPicPr>
          <p:cNvPr id="411" name="Picture 411"/>
          <p:cNvPicPr>
            <a:picLocks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0152" y="5728716"/>
            <a:ext cx="978408" cy="344424"/>
          </a:xfrm>
          <a:prstGeom prst="rect">
            <a:avLst/>
          </a:prstGeom>
          <a:noFill/>
          <a:extLst/>
        </p:spPr>
      </p:pic>
      <p:sp>
        <p:nvSpPr>
          <p:cNvPr id="412" name="Rectangle 412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413" name="Rectangle 413"/>
          <p:cNvSpPr/>
          <p:nvPr/>
        </p:nvSpPr>
        <p:spPr>
          <a:xfrm>
            <a:off x="1976882" y="285776"/>
            <a:ext cx="4883594" cy="6711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404" b="1" i="0" spc="0" baseline="0" dirty="0">
                <a:latin typeface="Calibri-Bold"/>
              </a:rPr>
              <a:t>Вави</a:t>
            </a:r>
            <a:r>
              <a:rPr lang="en-US" sz="4404" b="1" i="0" spc="-17" baseline="0" dirty="0">
                <a:latin typeface="Calibri-Bold"/>
              </a:rPr>
              <a:t>л</a:t>
            </a:r>
            <a:r>
              <a:rPr lang="en-US" sz="4404" b="1" i="0" spc="0" baseline="0" dirty="0">
                <a:latin typeface="Calibri-Bold"/>
              </a:rPr>
              <a:t>онская ба</a:t>
            </a:r>
            <a:r>
              <a:rPr lang="en-US" sz="4404" b="1" i="0" spc="-13" baseline="0" dirty="0">
                <a:latin typeface="Calibri-Bold"/>
              </a:rPr>
              <a:t>ш</a:t>
            </a:r>
            <a:r>
              <a:rPr lang="en-US" sz="4404" b="1" i="0" spc="0" baseline="0" dirty="0">
                <a:latin typeface="Calibri-Bold"/>
              </a:rPr>
              <a:t>ня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414" name="Rectangle 414"/>
          <p:cNvSpPr/>
          <p:nvPr/>
        </p:nvSpPr>
        <p:spPr>
          <a:xfrm>
            <a:off x="3440303" y="3595015"/>
            <a:ext cx="5334571" cy="152499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200"/>
            <a:r>
              <a:rPr lang="en-US" sz="2004" b="0" i="0" spc="0" baseline="0" dirty="0">
                <a:latin typeface="Calibri"/>
              </a:rPr>
              <a:t>Вавилонска</a:t>
            </a:r>
            <a:r>
              <a:rPr lang="en-US" sz="2004" b="0" i="0" spc="-13" baseline="0" dirty="0">
                <a:latin typeface="Calibri"/>
              </a:rPr>
              <a:t>я</a:t>
            </a:r>
            <a:r>
              <a:rPr lang="en-US" sz="1103" b="0" i="0" spc="199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башня,</a:t>
            </a:r>
            <a:r>
              <a:rPr lang="en-US" sz="1103" b="0" i="0" spc="203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или,</a:t>
            </a:r>
            <a:r>
              <a:rPr lang="en-US" sz="1103" b="0" i="0" spc="199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«башня</a:t>
            </a:r>
            <a:r>
              <a:rPr lang="en-US" sz="1103" b="0" i="0" spc="2006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из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  <a:tabLst>
                <a:tab pos="2719450" algn="l"/>
                <a:tab pos="3223894" algn="l"/>
                <a:tab pos="5049901" algn="l"/>
              </a:tabLst>
            </a:pPr>
            <a:r>
              <a:rPr lang="en-US" sz="2004" b="0" i="0" spc="0" baseline="0" dirty="0">
                <a:latin typeface="Calibri"/>
              </a:rPr>
              <a:t>слоновьей</a:t>
            </a:r>
            <a:r>
              <a:rPr lang="en-US" sz="1103" b="0" i="0" spc="311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кости»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0" spc="0" baseline="0" dirty="0">
                <a:latin typeface="Calibri"/>
              </a:rPr>
              <a:t>-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0" spc="0" baseline="0" dirty="0">
                <a:latin typeface="Calibri"/>
              </a:rPr>
              <a:t>головоломк</a:t>
            </a:r>
            <a:r>
              <a:rPr lang="en-US" sz="2004" b="0" i="0" spc="-10" baseline="0" dirty="0">
                <a:latin typeface="Calibri"/>
              </a:rPr>
              <a:t>а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0" spc="0" baseline="0" dirty="0">
                <a:latin typeface="Calibri"/>
              </a:rPr>
              <a:t>с</a:t>
            </a:r>
            <a:r>
              <a:rPr lang="en-US" sz="2004" b="0" i="0" spc="-12" baseline="0" dirty="0">
                <a:latin typeface="Calibri"/>
              </a:rPr>
              <a:t>о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388"/>
              </a:lnSpc>
            </a:pPr>
            <a:r>
              <a:rPr lang="en-US" sz="2004" b="0" i="0" spc="0" baseline="0" dirty="0">
                <a:latin typeface="Calibri"/>
              </a:rPr>
              <a:t>скол</a:t>
            </a:r>
            <a:r>
              <a:rPr lang="en-US" sz="2004" b="0" i="0" spc="-10" baseline="0" dirty="0">
                <a:latin typeface="Calibri"/>
              </a:rPr>
              <a:t>ь</a:t>
            </a:r>
            <a:r>
              <a:rPr lang="en-US" sz="2004" b="0" i="0" spc="0" baseline="0" dirty="0">
                <a:latin typeface="Calibri"/>
              </a:rPr>
              <a:t>зящим</a:t>
            </a:r>
            <a:r>
              <a:rPr lang="en-US" sz="2004" b="0" i="0" spc="-15" baseline="0" dirty="0">
                <a:latin typeface="Calibri"/>
              </a:rPr>
              <a:t>и</a:t>
            </a:r>
            <a:r>
              <a:rPr lang="en-US" sz="1103" b="0" i="0" spc="24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частям</a:t>
            </a:r>
            <a:r>
              <a:rPr lang="en-US" sz="2004" b="0" i="0" spc="-12" baseline="0" dirty="0">
                <a:latin typeface="Calibri"/>
              </a:rPr>
              <a:t>и</a:t>
            </a:r>
            <a:r>
              <a:rPr lang="en-US" sz="2004" b="0" i="0" spc="0" baseline="0" dirty="0">
                <a:latin typeface="Calibri"/>
              </a:rPr>
              <a:t>,</a:t>
            </a:r>
            <a:r>
              <a:rPr lang="en-US" sz="1103" b="0" i="0" spc="329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состояща</a:t>
            </a:r>
            <a:r>
              <a:rPr lang="en-US" sz="2004" b="0" i="0" spc="-15" baseline="0" dirty="0">
                <a:latin typeface="Calibri"/>
              </a:rPr>
              <a:t>я</a:t>
            </a:r>
            <a:r>
              <a:rPr lang="en-US" sz="1103" b="0" i="0" spc="30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из</a:t>
            </a:r>
            <a:r>
              <a:rPr lang="en-US" sz="1103" b="0" i="0" spc="30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нескол</a:t>
            </a:r>
            <a:r>
              <a:rPr lang="en-US" sz="2004" b="0" i="0" spc="-10" baseline="0" dirty="0">
                <a:latin typeface="Calibri"/>
              </a:rPr>
              <a:t>ь</a:t>
            </a:r>
            <a:r>
              <a:rPr lang="en-US" sz="2004" b="0" i="0" spc="0" baseline="0" dirty="0">
                <a:latin typeface="Calibri"/>
              </a:rPr>
              <a:t>к</a:t>
            </a:r>
            <a:r>
              <a:rPr lang="en-US" sz="2004" b="0" i="0" spc="-10" baseline="0" dirty="0">
                <a:latin typeface="Calibri"/>
              </a:rPr>
              <a:t>и</a:t>
            </a:r>
            <a:r>
              <a:rPr lang="en-US" sz="2004" b="0" i="0" spc="0" baseline="0" dirty="0">
                <a:latin typeface="Calibri"/>
              </a:rPr>
              <a:t>х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14"/>
              </a:lnSpc>
            </a:pPr>
            <a:r>
              <a:rPr lang="en-US" sz="2004" b="0" i="0" spc="0" baseline="0" dirty="0">
                <a:latin typeface="Calibri"/>
              </a:rPr>
              <a:t>собранны</a:t>
            </a:r>
            <a:r>
              <a:rPr lang="en-US" sz="2004" b="0" i="0" spc="-14" baseline="0" dirty="0">
                <a:latin typeface="Calibri"/>
              </a:rPr>
              <a:t>х</a:t>
            </a:r>
            <a:r>
              <a:rPr lang="en-US" sz="1103" b="0" i="0" spc="23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в</a:t>
            </a:r>
            <a:r>
              <a:rPr lang="en-US" sz="1103" b="0" i="0" spc="23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баш</a:t>
            </a:r>
            <a:r>
              <a:rPr lang="en-US" sz="2004" b="0" i="0" spc="-14" baseline="0" dirty="0">
                <a:latin typeface="Calibri"/>
              </a:rPr>
              <a:t>н</a:t>
            </a:r>
            <a:r>
              <a:rPr lang="en-US" sz="2004" b="0" i="0" spc="0" baseline="0" dirty="0">
                <a:latin typeface="Calibri"/>
              </a:rPr>
              <a:t>ю</a:t>
            </a:r>
            <a:r>
              <a:rPr lang="en-US" sz="1103" b="0" i="0" spc="24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дисков,</a:t>
            </a:r>
            <a:r>
              <a:rPr lang="en-US" sz="1103" b="0" i="0" spc="19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которы</a:t>
            </a:r>
            <a:r>
              <a:rPr lang="en-US" sz="2004" b="0" i="0" spc="-14" baseline="0" dirty="0">
                <a:latin typeface="Calibri"/>
              </a:rPr>
              <a:t>е</a:t>
            </a:r>
            <a:r>
              <a:rPr lang="en-US" sz="1103" b="0" i="0" spc="17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вращаютс</a:t>
            </a:r>
            <a:r>
              <a:rPr lang="en-US" sz="2004" b="0" i="0" spc="-10" baseline="0" dirty="0">
                <a:latin typeface="Calibri"/>
              </a:rPr>
              <a:t>я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4" b="0" i="0" spc="0" baseline="0" dirty="0">
                <a:latin typeface="Calibri"/>
              </a:rPr>
              <a:t>вокруг</a:t>
            </a:r>
            <a:r>
              <a:rPr lang="en-US" sz="1103" b="0" i="0" spc="17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центрально</a:t>
            </a:r>
            <a:r>
              <a:rPr lang="en-US" sz="2004" b="0" i="0" spc="-24" baseline="0" dirty="0">
                <a:latin typeface="Calibri"/>
              </a:rPr>
              <a:t>й</a:t>
            </a:r>
            <a:r>
              <a:rPr lang="en-US" sz="1103" b="0" i="0" spc="19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оси</a:t>
            </a:r>
            <a:r>
              <a:rPr lang="en-US" sz="1103" b="0" i="0" spc="-225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415" name="Rectangle 415"/>
          <p:cNvSpPr/>
          <p:nvPr/>
        </p:nvSpPr>
        <p:spPr>
          <a:xfrm>
            <a:off x="3440303" y="5119396"/>
            <a:ext cx="5326951" cy="91503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200"/>
            <a:r>
              <a:rPr lang="en-US" sz="2004" b="0" i="0" spc="0" baseline="0" dirty="0">
                <a:latin typeface="Calibri"/>
              </a:rPr>
              <a:t>Всего</a:t>
            </a:r>
            <a:r>
              <a:rPr lang="en-US" sz="1103" b="0" i="0" spc="24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в</a:t>
            </a:r>
            <a:r>
              <a:rPr lang="en-US" sz="1103" b="0" i="0" spc="25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головоломк</a:t>
            </a:r>
            <a:r>
              <a:rPr lang="en-US" sz="2004" b="0" i="0" spc="-11" baseline="0" dirty="0">
                <a:latin typeface="Calibri"/>
              </a:rPr>
              <a:t>е</a:t>
            </a:r>
            <a:r>
              <a:rPr lang="en-US" sz="1103" b="0" i="0" spc="12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6</a:t>
            </a:r>
            <a:r>
              <a:rPr lang="en-US" sz="1103" b="0" i="0" spc="266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диско</a:t>
            </a:r>
            <a:r>
              <a:rPr lang="en-US" sz="2004" b="0" i="0" spc="-49" baseline="0" dirty="0">
                <a:latin typeface="Calibri"/>
              </a:rPr>
              <a:t>в</a:t>
            </a:r>
            <a:r>
              <a:rPr lang="en-US" sz="2004" b="0" i="0" spc="0" baseline="0" dirty="0">
                <a:latin typeface="Calibri"/>
              </a:rPr>
              <a:t>;</a:t>
            </a:r>
            <a:r>
              <a:rPr lang="en-US" sz="1103" b="0" i="0" spc="25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вдоль</a:t>
            </a:r>
            <a:r>
              <a:rPr lang="en-US" sz="1103" b="0" i="0" spc="19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ст</a:t>
            </a:r>
            <a:r>
              <a:rPr lang="en-US" sz="2004" b="0" i="0" spc="-12" baseline="0" dirty="0">
                <a:latin typeface="Calibri"/>
              </a:rPr>
              <a:t>о</a:t>
            </a:r>
            <a:r>
              <a:rPr lang="en-US" sz="2004" b="0" i="0" spc="0" baseline="0" dirty="0">
                <a:latin typeface="Calibri"/>
              </a:rPr>
              <a:t>рон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399"/>
              </a:lnSpc>
            </a:pPr>
            <a:r>
              <a:rPr lang="en-US" sz="2004" b="0" i="0" spc="0" baseline="0" dirty="0">
                <a:latin typeface="Calibri"/>
              </a:rPr>
              <a:t>башн</a:t>
            </a:r>
            <a:r>
              <a:rPr lang="en-US" sz="2004" b="0" i="0" spc="-17" baseline="0" dirty="0">
                <a:latin typeface="Calibri"/>
              </a:rPr>
              <a:t>и</a:t>
            </a:r>
            <a:r>
              <a:rPr lang="en-US" sz="1103" b="0" i="0" spc="202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распо</a:t>
            </a:r>
            <a:r>
              <a:rPr lang="en-US" sz="2004" b="0" i="0" spc="-14" baseline="0" dirty="0">
                <a:latin typeface="Calibri"/>
              </a:rPr>
              <a:t>л</a:t>
            </a:r>
            <a:r>
              <a:rPr lang="en-US" sz="2004" b="0" i="0" spc="0" baseline="0" dirty="0">
                <a:latin typeface="Calibri"/>
              </a:rPr>
              <a:t>ожен</a:t>
            </a:r>
            <a:r>
              <a:rPr lang="en-US" sz="2004" b="0" i="0" spc="-10" baseline="0" dirty="0">
                <a:latin typeface="Calibri"/>
              </a:rPr>
              <a:t>ы</a:t>
            </a:r>
            <a:r>
              <a:rPr lang="en-US" sz="1103" b="0" i="0" spc="193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6</a:t>
            </a:r>
            <a:r>
              <a:rPr lang="en-US" sz="1103" b="0" i="0" spc="2018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колон</a:t>
            </a:r>
            <a:r>
              <a:rPr lang="en-US" sz="1103" b="0" i="0" spc="193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маленьких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6" b="0" i="0" spc="0" baseline="0" dirty="0">
                <a:latin typeface="Calibri"/>
              </a:rPr>
              <a:t>шари</a:t>
            </a:r>
            <a:r>
              <a:rPr lang="en-US" sz="2006" b="0" i="0" spc="-10" baseline="0" dirty="0">
                <a:latin typeface="Calibri"/>
              </a:rPr>
              <a:t>к</a:t>
            </a:r>
            <a:r>
              <a:rPr lang="en-US" sz="2006" b="0" i="0" spc="0" baseline="0" dirty="0">
                <a:latin typeface="Calibri"/>
              </a:rPr>
              <a:t>ов,</a:t>
            </a:r>
            <a:r>
              <a:rPr lang="en-US" sz="1103" b="0" i="0" spc="170" baseline="0" dirty="0">
                <a:latin typeface="Calibri"/>
              </a:rPr>
              <a:t> </a:t>
            </a:r>
            <a:r>
              <a:rPr lang="en-US" sz="2006" b="0" i="0" spc="0" baseline="0" dirty="0">
                <a:latin typeface="Calibri"/>
              </a:rPr>
              <a:t>раскр</a:t>
            </a:r>
            <a:r>
              <a:rPr lang="en-US" sz="2006" b="0" i="0" spc="-12" baseline="0" dirty="0">
                <a:latin typeface="Calibri"/>
              </a:rPr>
              <a:t>а</a:t>
            </a:r>
            <a:r>
              <a:rPr lang="en-US" sz="2006" b="0" i="0" spc="0" baseline="0" dirty="0">
                <a:latin typeface="Calibri"/>
              </a:rPr>
              <a:t>шенн</a:t>
            </a:r>
            <a:r>
              <a:rPr lang="en-US" sz="2006" b="0" i="0" spc="-22" baseline="0" dirty="0">
                <a:latin typeface="Calibri"/>
              </a:rPr>
              <a:t>ы</a:t>
            </a:r>
            <a:r>
              <a:rPr lang="en-US" sz="2006" b="0" i="0" spc="0" baseline="0" dirty="0">
                <a:latin typeface="Calibri"/>
              </a:rPr>
              <a:t>е</a:t>
            </a:r>
            <a:r>
              <a:rPr lang="en-US" sz="1103" b="0" i="0" spc="242" baseline="0" dirty="0">
                <a:latin typeface="Calibri"/>
              </a:rPr>
              <a:t> </a:t>
            </a:r>
            <a:r>
              <a:rPr lang="en-US" sz="2006" b="0" i="0" spc="0" baseline="0" dirty="0">
                <a:latin typeface="Calibri"/>
              </a:rPr>
              <a:t>в</a:t>
            </a:r>
            <a:r>
              <a:rPr lang="en-US" sz="1103" b="0" i="0" spc="194" baseline="0" dirty="0">
                <a:latin typeface="Calibri"/>
              </a:rPr>
              <a:t> </a:t>
            </a:r>
            <a:r>
              <a:rPr lang="en-US" sz="2006" b="0" i="0" spc="0" baseline="0" dirty="0">
                <a:latin typeface="Calibri"/>
              </a:rPr>
              <a:t>6</a:t>
            </a:r>
            <a:r>
              <a:rPr lang="en-US" sz="1103" b="0" i="0" spc="206" baseline="0" dirty="0">
                <a:latin typeface="Calibri"/>
              </a:rPr>
              <a:t> </a:t>
            </a:r>
            <a:r>
              <a:rPr lang="en-US" sz="2006" b="0" i="0" spc="0" baseline="0" dirty="0">
                <a:latin typeface="Calibri"/>
              </a:rPr>
              <a:t>цвето</a:t>
            </a:r>
            <a:r>
              <a:rPr lang="en-US" sz="2006" b="0" i="0" spc="-14" baseline="0" dirty="0">
                <a:latin typeface="Calibri"/>
              </a:rPr>
              <a:t>в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Picture 41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417" name="Picture 41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15867" y="1304544"/>
            <a:ext cx="1021080" cy="413004"/>
          </a:xfrm>
          <a:prstGeom prst="rect">
            <a:avLst/>
          </a:prstGeom>
          <a:noFill/>
          <a:extLst/>
        </p:spPr>
      </p:pic>
      <p:pic>
        <p:nvPicPr>
          <p:cNvPr id="418" name="Picture 41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6672" y="2036064"/>
            <a:ext cx="6204203" cy="414527"/>
          </a:xfrm>
          <a:prstGeom prst="rect">
            <a:avLst/>
          </a:prstGeom>
          <a:noFill/>
          <a:extLst/>
        </p:spPr>
      </p:pic>
      <p:pic>
        <p:nvPicPr>
          <p:cNvPr id="419" name="Picture 41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9596" y="2401825"/>
            <a:ext cx="6717792" cy="414527"/>
          </a:xfrm>
          <a:prstGeom prst="rect">
            <a:avLst/>
          </a:prstGeom>
          <a:noFill/>
          <a:extLst/>
        </p:spPr>
      </p:pic>
      <p:pic>
        <p:nvPicPr>
          <p:cNvPr id="420" name="Picture 42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3460" y="3134868"/>
            <a:ext cx="7673340" cy="413004"/>
          </a:xfrm>
          <a:prstGeom prst="rect">
            <a:avLst/>
          </a:prstGeom>
          <a:noFill/>
          <a:extLst/>
        </p:spPr>
      </p:pic>
      <p:pic>
        <p:nvPicPr>
          <p:cNvPr id="421" name="Picture 42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7319" y="3500629"/>
            <a:ext cx="2950464" cy="413004"/>
          </a:xfrm>
          <a:prstGeom prst="rect">
            <a:avLst/>
          </a:prstGeom>
          <a:noFill/>
          <a:extLst/>
        </p:spPr>
      </p:pic>
      <p:pic>
        <p:nvPicPr>
          <p:cNvPr id="422" name="Picture 42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6264" y="3500629"/>
            <a:ext cx="123444" cy="413004"/>
          </a:xfrm>
          <a:prstGeom prst="rect">
            <a:avLst/>
          </a:prstGeom>
          <a:noFill/>
          <a:extLst/>
        </p:spPr>
      </p:pic>
      <p:pic>
        <p:nvPicPr>
          <p:cNvPr id="423" name="Picture 423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29228" y="3500629"/>
            <a:ext cx="3526535" cy="413004"/>
          </a:xfrm>
          <a:prstGeom prst="rect">
            <a:avLst/>
          </a:prstGeom>
          <a:noFill/>
          <a:extLst/>
        </p:spPr>
      </p:pic>
      <p:pic>
        <p:nvPicPr>
          <p:cNvPr id="424" name="Picture 424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4230624"/>
            <a:ext cx="3992879" cy="414527"/>
          </a:xfrm>
          <a:prstGeom prst="rect">
            <a:avLst/>
          </a:prstGeom>
          <a:noFill/>
          <a:extLst/>
        </p:spPr>
      </p:pic>
      <p:pic>
        <p:nvPicPr>
          <p:cNvPr id="425" name="Picture 42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1844" y="2133600"/>
            <a:ext cx="632459" cy="876300"/>
          </a:xfrm>
          <a:prstGeom prst="rect">
            <a:avLst/>
          </a:prstGeom>
          <a:noFill/>
          <a:extLst/>
        </p:spPr>
      </p:pic>
      <p:sp>
        <p:nvSpPr>
          <p:cNvPr id="426" name="Rectangle 426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427" name="Rectangle 427"/>
          <p:cNvSpPr/>
          <p:nvPr/>
        </p:nvSpPr>
        <p:spPr>
          <a:xfrm>
            <a:off x="3516503" y="1304799"/>
            <a:ext cx="801560" cy="36575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0" i="0" spc="0" baseline="0" dirty="0">
                <a:latin typeface="Calibri"/>
              </a:rPr>
              <a:t>Итак!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428" name="Rectangle 428"/>
          <p:cNvSpPr/>
          <p:nvPr/>
        </p:nvSpPr>
        <p:spPr>
          <a:xfrm>
            <a:off x="1339850" y="2036700"/>
            <a:ext cx="5089333" cy="73151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27075"/>
            <a:r>
              <a:rPr lang="en-US" sz="2400" b="0" i="0" spc="0" baseline="0" dirty="0">
                <a:latin typeface="Calibri"/>
              </a:rPr>
              <a:t>А какие же интеллект</a:t>
            </a:r>
            <a:r>
              <a:rPr lang="en-US" sz="2400" b="0" i="0" spc="-12" baseline="0" dirty="0">
                <a:latin typeface="Calibri"/>
              </a:rPr>
              <a:t>у</a:t>
            </a:r>
            <a:r>
              <a:rPr lang="en-US" sz="2400" b="0" i="0" spc="0" baseline="0" dirty="0">
                <a:latin typeface="Calibri"/>
              </a:rPr>
              <a:t>альные игры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879"/>
              </a:lnSpc>
            </a:pPr>
            <a:r>
              <a:rPr lang="en-US" sz="2400" b="0" i="0" spc="0" baseline="0" dirty="0">
                <a:latin typeface="Calibri"/>
              </a:rPr>
              <a:t>дарит нашим детям современный мир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429" name="Rectangle 429"/>
          <p:cNvSpPr/>
          <p:nvPr/>
        </p:nvSpPr>
        <p:spPr>
          <a:xfrm>
            <a:off x="1013764" y="3135757"/>
            <a:ext cx="5826900" cy="7315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0" i="0" spc="0" baseline="0" dirty="0">
                <a:latin typeface="Calibri"/>
              </a:rPr>
              <a:t>А он дарит великолеп</a:t>
            </a:r>
            <a:r>
              <a:rPr lang="en-US" sz="2400" b="0" i="0" spc="-14" baseline="0" dirty="0">
                <a:latin typeface="Calibri"/>
              </a:rPr>
              <a:t>н</a:t>
            </a:r>
            <a:r>
              <a:rPr lang="en-US" sz="2400" b="0" i="0" spc="0" baseline="0" dirty="0">
                <a:latin typeface="Calibri"/>
              </a:rPr>
              <a:t>ые, познавательные,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403809">
              <a:lnSpc>
                <a:spcPts val="2880"/>
              </a:lnSpc>
            </a:pPr>
            <a:r>
              <a:rPr lang="en-US" sz="2400" b="0" i="0" spc="0" baseline="0" dirty="0">
                <a:latin typeface="Calibri"/>
              </a:rPr>
              <a:t>интеллектуальн</a:t>
            </a:r>
            <a:r>
              <a:rPr lang="en-US" sz="2400" b="0" i="0" spc="-47" baseline="0" dirty="0">
                <a:latin typeface="Calibri"/>
              </a:rPr>
              <a:t>о</a:t>
            </a:r>
            <a:r>
              <a:rPr lang="en-US" sz="2400" b="0" i="0" spc="0" baseline="0" dirty="0">
                <a:latin typeface="Calibri"/>
              </a:rPr>
              <a:t>-развивающие игры</a:t>
            </a:r>
            <a:r>
              <a:rPr lang="en-US" sz="2400" b="0" i="0" spc="-12" baseline="0" dirty="0">
                <a:latin typeface="Calibri"/>
              </a:rPr>
              <a:t>.</a:t>
            </a:r>
            <a:r>
              <a:rPr lang="en-US" sz="2400" b="0" i="0" spc="0" baseline="0" dirty="0">
                <a:latin typeface="Calibri"/>
              </a:rPr>
              <a:t>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430" name="Rectangle 430"/>
          <p:cNvSpPr/>
          <p:nvPr/>
        </p:nvSpPr>
        <p:spPr>
          <a:xfrm>
            <a:off x="2362454" y="4231224"/>
            <a:ext cx="3039173" cy="36612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2" b="1" i="0" spc="0" baseline="0" dirty="0">
                <a:solidFill>
                  <a:srgbClr val="FF0000"/>
                </a:solidFill>
                <a:latin typeface="Calibri-Bold"/>
              </a:rPr>
              <a:t>Давайте знакомиться?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Picture 36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432" name="Picture 43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752" y="1988820"/>
            <a:ext cx="2410967" cy="2808732"/>
          </a:xfrm>
          <a:prstGeom prst="rect">
            <a:avLst/>
          </a:prstGeom>
          <a:noFill/>
          <a:extLst/>
        </p:spPr>
      </p:pic>
      <p:pic>
        <p:nvPicPr>
          <p:cNvPr id="433" name="Picture 43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31820" y="1975105"/>
            <a:ext cx="2122932" cy="3070860"/>
          </a:xfrm>
          <a:prstGeom prst="rect">
            <a:avLst/>
          </a:prstGeom>
          <a:noFill/>
          <a:extLst/>
        </p:spPr>
      </p:pic>
      <p:pic>
        <p:nvPicPr>
          <p:cNvPr id="434" name="Picture 43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25084" y="3604260"/>
            <a:ext cx="490727" cy="344424"/>
          </a:xfrm>
          <a:prstGeom prst="rect">
            <a:avLst/>
          </a:prstGeom>
          <a:noFill/>
          <a:extLst/>
        </p:spPr>
      </p:pic>
      <p:pic>
        <p:nvPicPr>
          <p:cNvPr id="435" name="Picture 43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08191" y="3604260"/>
            <a:ext cx="676655" cy="344424"/>
          </a:xfrm>
          <a:prstGeom prst="rect">
            <a:avLst/>
          </a:prstGeom>
          <a:noFill/>
          <a:extLst/>
        </p:spPr>
      </p:pic>
      <p:pic>
        <p:nvPicPr>
          <p:cNvPr id="436" name="Picture 436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15683" y="3604260"/>
            <a:ext cx="85343" cy="344424"/>
          </a:xfrm>
          <a:prstGeom prst="rect">
            <a:avLst/>
          </a:prstGeom>
          <a:noFill/>
          <a:extLst/>
        </p:spPr>
      </p:pic>
      <p:pic>
        <p:nvPicPr>
          <p:cNvPr id="437" name="Picture 437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3992" y="3604260"/>
            <a:ext cx="1940051" cy="344424"/>
          </a:xfrm>
          <a:prstGeom prst="rect">
            <a:avLst/>
          </a:prstGeom>
          <a:noFill/>
          <a:extLst/>
        </p:spPr>
      </p:pic>
      <p:pic>
        <p:nvPicPr>
          <p:cNvPr id="438" name="Picture 438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69807" y="3604260"/>
            <a:ext cx="341375" cy="344424"/>
          </a:xfrm>
          <a:prstGeom prst="rect">
            <a:avLst/>
          </a:prstGeom>
          <a:noFill/>
          <a:extLst/>
        </p:spPr>
      </p:pic>
      <p:pic>
        <p:nvPicPr>
          <p:cNvPr id="439" name="Picture 439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43188" y="3604260"/>
            <a:ext cx="342900" cy="344424"/>
          </a:xfrm>
          <a:prstGeom prst="rect">
            <a:avLst/>
          </a:prstGeom>
          <a:noFill/>
          <a:extLst/>
        </p:spPr>
      </p:pic>
      <p:pic>
        <p:nvPicPr>
          <p:cNvPr id="440" name="Picture 440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7884" y="3909060"/>
            <a:ext cx="946403" cy="344424"/>
          </a:xfrm>
          <a:prstGeom prst="rect">
            <a:avLst/>
          </a:prstGeom>
          <a:noFill/>
          <a:extLst/>
        </p:spPr>
      </p:pic>
      <p:pic>
        <p:nvPicPr>
          <p:cNvPr id="441" name="Picture 39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9591" y="3909060"/>
            <a:ext cx="83819" cy="344424"/>
          </a:xfrm>
          <a:prstGeom prst="rect">
            <a:avLst/>
          </a:prstGeom>
          <a:noFill/>
          <a:extLst/>
        </p:spPr>
      </p:pic>
      <p:pic>
        <p:nvPicPr>
          <p:cNvPr id="442" name="Picture 44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25084" y="4213860"/>
            <a:ext cx="361188" cy="344424"/>
          </a:xfrm>
          <a:prstGeom prst="rect">
            <a:avLst/>
          </a:prstGeom>
          <a:noFill/>
          <a:extLst/>
        </p:spPr>
      </p:pic>
      <p:pic>
        <p:nvPicPr>
          <p:cNvPr id="443" name="Picture 443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34100" y="4213860"/>
            <a:ext cx="458723" cy="344424"/>
          </a:xfrm>
          <a:prstGeom prst="rect">
            <a:avLst/>
          </a:prstGeom>
          <a:noFill/>
          <a:extLst/>
        </p:spPr>
      </p:pic>
      <p:pic>
        <p:nvPicPr>
          <p:cNvPr id="444" name="Picture 444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3219" y="4213860"/>
            <a:ext cx="941832" cy="344424"/>
          </a:xfrm>
          <a:prstGeom prst="rect">
            <a:avLst/>
          </a:prstGeom>
          <a:noFill/>
          <a:extLst/>
        </p:spPr>
      </p:pic>
      <p:pic>
        <p:nvPicPr>
          <p:cNvPr id="445" name="Picture 445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45400" y="4201161"/>
            <a:ext cx="1498600" cy="369823"/>
          </a:xfrm>
          <a:prstGeom prst="rect">
            <a:avLst/>
          </a:prstGeom>
          <a:noFill/>
          <a:extLst/>
        </p:spPr>
      </p:pic>
      <p:pic>
        <p:nvPicPr>
          <p:cNvPr id="446" name="Picture 446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7884" y="4518660"/>
            <a:ext cx="1197863" cy="344424"/>
          </a:xfrm>
          <a:prstGeom prst="rect">
            <a:avLst/>
          </a:prstGeom>
          <a:noFill/>
          <a:extLst/>
        </p:spPr>
      </p:pic>
      <p:pic>
        <p:nvPicPr>
          <p:cNvPr id="447" name="Picture 44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9400" y="4518660"/>
            <a:ext cx="928116" cy="344424"/>
          </a:xfrm>
          <a:prstGeom prst="rect">
            <a:avLst/>
          </a:prstGeom>
          <a:noFill/>
          <a:extLst/>
        </p:spPr>
      </p:pic>
      <p:pic>
        <p:nvPicPr>
          <p:cNvPr id="448" name="Picture 44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7047" y="4505961"/>
            <a:ext cx="1266952" cy="369823"/>
          </a:xfrm>
          <a:prstGeom prst="rect">
            <a:avLst/>
          </a:prstGeom>
          <a:noFill/>
          <a:extLst/>
        </p:spPr>
      </p:pic>
      <p:pic>
        <p:nvPicPr>
          <p:cNvPr id="449" name="Picture 449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7884" y="4823460"/>
            <a:ext cx="1621536" cy="344424"/>
          </a:xfrm>
          <a:prstGeom prst="rect">
            <a:avLst/>
          </a:prstGeom>
          <a:noFill/>
          <a:extLst/>
        </p:spPr>
      </p:pic>
      <p:pic>
        <p:nvPicPr>
          <p:cNvPr id="450" name="Picture 450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38900" y="4823460"/>
            <a:ext cx="1315211" cy="344424"/>
          </a:xfrm>
          <a:prstGeom prst="rect">
            <a:avLst/>
          </a:prstGeom>
          <a:noFill/>
          <a:extLst/>
        </p:spPr>
      </p:pic>
      <p:pic>
        <p:nvPicPr>
          <p:cNvPr id="451" name="Picture 451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88935" y="4823460"/>
            <a:ext cx="182879" cy="344424"/>
          </a:xfrm>
          <a:prstGeom prst="rect">
            <a:avLst/>
          </a:prstGeom>
          <a:noFill/>
          <a:extLst/>
        </p:spPr>
      </p:pic>
      <p:pic>
        <p:nvPicPr>
          <p:cNvPr id="452" name="Picture 452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80959" y="4823460"/>
            <a:ext cx="132587" cy="344424"/>
          </a:xfrm>
          <a:prstGeom prst="rect">
            <a:avLst/>
          </a:prstGeom>
          <a:noFill/>
          <a:extLst/>
        </p:spPr>
      </p:pic>
      <p:pic>
        <p:nvPicPr>
          <p:cNvPr id="453" name="Picture 436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0876" y="4823460"/>
            <a:ext cx="85343" cy="344424"/>
          </a:xfrm>
          <a:prstGeom prst="rect">
            <a:avLst/>
          </a:prstGeom>
          <a:noFill/>
          <a:extLst/>
        </p:spPr>
      </p:pic>
      <p:pic>
        <p:nvPicPr>
          <p:cNvPr id="454" name="Picture 454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1271" y="4823460"/>
            <a:ext cx="175260" cy="344424"/>
          </a:xfrm>
          <a:prstGeom prst="rect">
            <a:avLst/>
          </a:prstGeom>
          <a:noFill/>
          <a:extLst/>
        </p:spPr>
      </p:pic>
      <p:pic>
        <p:nvPicPr>
          <p:cNvPr id="455" name="Picture 39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23859" y="4823460"/>
            <a:ext cx="83819" cy="344424"/>
          </a:xfrm>
          <a:prstGeom prst="rect">
            <a:avLst/>
          </a:prstGeom>
          <a:noFill/>
          <a:extLst/>
        </p:spPr>
      </p:pic>
      <p:pic>
        <p:nvPicPr>
          <p:cNvPr id="456" name="Picture 456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25084" y="5128260"/>
            <a:ext cx="798576" cy="344424"/>
          </a:xfrm>
          <a:prstGeom prst="rect">
            <a:avLst/>
          </a:prstGeom>
          <a:noFill/>
          <a:extLst/>
        </p:spPr>
      </p:pic>
      <p:pic>
        <p:nvPicPr>
          <p:cNvPr id="457" name="Picture 457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6559" y="5128260"/>
            <a:ext cx="659891" cy="344424"/>
          </a:xfrm>
          <a:prstGeom prst="rect">
            <a:avLst/>
          </a:prstGeom>
          <a:noFill/>
          <a:extLst/>
        </p:spPr>
      </p:pic>
      <p:pic>
        <p:nvPicPr>
          <p:cNvPr id="458" name="Picture 458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3228" y="5115561"/>
            <a:ext cx="1350771" cy="369823"/>
          </a:xfrm>
          <a:prstGeom prst="rect">
            <a:avLst/>
          </a:prstGeom>
          <a:noFill/>
          <a:extLst/>
        </p:spPr>
      </p:pic>
      <p:pic>
        <p:nvPicPr>
          <p:cNvPr id="459" name="Picture 459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7884" y="5433060"/>
            <a:ext cx="2878835" cy="344424"/>
          </a:xfrm>
          <a:prstGeom prst="rect">
            <a:avLst/>
          </a:prstGeom>
          <a:noFill/>
          <a:extLst/>
        </p:spPr>
      </p:pic>
      <p:pic>
        <p:nvPicPr>
          <p:cNvPr id="460" name="Picture 460"/>
          <p:cNvPicPr>
            <a:picLocks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5756" y="5420360"/>
            <a:ext cx="1698243" cy="369824"/>
          </a:xfrm>
          <a:prstGeom prst="rect">
            <a:avLst/>
          </a:prstGeom>
          <a:noFill/>
          <a:extLst/>
        </p:spPr>
      </p:pic>
      <p:pic>
        <p:nvPicPr>
          <p:cNvPr id="461" name="Picture 461"/>
          <p:cNvPicPr>
            <a:picLocks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7884" y="5737860"/>
            <a:ext cx="3086100" cy="344424"/>
          </a:xfrm>
          <a:prstGeom prst="rect">
            <a:avLst/>
          </a:prstGeom>
          <a:noFill/>
          <a:extLst/>
        </p:spPr>
      </p:pic>
      <p:pic>
        <p:nvPicPr>
          <p:cNvPr id="462" name="Picture 462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40" y="5725160"/>
            <a:ext cx="1216659" cy="369824"/>
          </a:xfrm>
          <a:prstGeom prst="rect">
            <a:avLst/>
          </a:prstGeom>
          <a:noFill/>
          <a:extLst/>
        </p:spPr>
      </p:pic>
      <p:pic>
        <p:nvPicPr>
          <p:cNvPr id="463" name="Picture 463"/>
          <p:cNvPicPr>
            <a:picLocks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7884" y="6042660"/>
            <a:ext cx="2435351" cy="344424"/>
          </a:xfrm>
          <a:prstGeom prst="rect">
            <a:avLst/>
          </a:prstGeom>
          <a:noFill/>
          <a:extLst/>
        </p:spPr>
      </p:pic>
      <p:pic>
        <p:nvPicPr>
          <p:cNvPr id="464" name="Picture 464"/>
          <p:cNvPicPr>
            <a:picLocks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83856" y="6029960"/>
            <a:ext cx="1660143" cy="369824"/>
          </a:xfrm>
          <a:prstGeom prst="rect">
            <a:avLst/>
          </a:prstGeom>
          <a:noFill/>
          <a:extLst/>
        </p:spPr>
      </p:pic>
      <p:pic>
        <p:nvPicPr>
          <p:cNvPr id="465" name="Picture 465"/>
          <p:cNvPicPr>
            <a:picLocks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7884" y="6347460"/>
            <a:ext cx="1879092" cy="344424"/>
          </a:xfrm>
          <a:prstGeom prst="rect">
            <a:avLst/>
          </a:prstGeom>
          <a:noFill/>
          <a:extLst/>
        </p:spPr>
      </p:pic>
      <p:pic>
        <p:nvPicPr>
          <p:cNvPr id="466" name="Picture 466"/>
          <p:cNvPicPr>
            <a:picLocks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38543" y="6347460"/>
            <a:ext cx="173736" cy="344424"/>
          </a:xfrm>
          <a:prstGeom prst="rect">
            <a:avLst/>
          </a:prstGeom>
          <a:noFill/>
          <a:extLst/>
        </p:spPr>
      </p:pic>
      <p:pic>
        <p:nvPicPr>
          <p:cNvPr id="467" name="Picture 467"/>
          <p:cNvPicPr>
            <a:picLocks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27519" y="6347460"/>
            <a:ext cx="1107947" cy="344424"/>
          </a:xfrm>
          <a:prstGeom prst="rect">
            <a:avLst/>
          </a:prstGeom>
          <a:noFill/>
          <a:extLst/>
        </p:spPr>
      </p:pic>
      <p:pic>
        <p:nvPicPr>
          <p:cNvPr id="468" name="Picture 468"/>
          <p:cNvPicPr>
            <a:picLocks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03311" y="6334760"/>
            <a:ext cx="1440688" cy="369824"/>
          </a:xfrm>
          <a:prstGeom prst="rect">
            <a:avLst/>
          </a:prstGeom>
          <a:noFill/>
          <a:extLst/>
        </p:spPr>
      </p:pic>
      <p:pic>
        <p:nvPicPr>
          <p:cNvPr id="469" name="Picture 436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36152" y="6347460"/>
            <a:ext cx="85343" cy="344424"/>
          </a:xfrm>
          <a:prstGeom prst="rect">
            <a:avLst/>
          </a:prstGeom>
          <a:noFill/>
          <a:extLst/>
        </p:spPr>
      </p:pic>
      <p:pic>
        <p:nvPicPr>
          <p:cNvPr id="470" name="Picture 470"/>
          <p:cNvPicPr>
            <a:picLocks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87751" y="150876"/>
            <a:ext cx="3630167" cy="757427"/>
          </a:xfrm>
          <a:prstGeom prst="rect">
            <a:avLst/>
          </a:prstGeom>
          <a:noFill/>
          <a:extLst/>
        </p:spPr>
      </p:pic>
      <p:pic>
        <p:nvPicPr>
          <p:cNvPr id="471" name="Picture 471"/>
          <p:cNvPicPr>
            <a:picLocks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42203" y="150876"/>
            <a:ext cx="1594103" cy="757427"/>
          </a:xfrm>
          <a:prstGeom prst="rect">
            <a:avLst/>
          </a:prstGeom>
          <a:noFill/>
          <a:extLst/>
        </p:spPr>
      </p:pic>
      <p:sp>
        <p:nvSpPr>
          <p:cNvPr id="472" name="Rectangle 472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473" name="Rectangle 473"/>
          <p:cNvSpPr/>
          <p:nvPr/>
        </p:nvSpPr>
        <p:spPr>
          <a:xfrm>
            <a:off x="5168772" y="3604159"/>
            <a:ext cx="3865182" cy="6102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200"/>
            <a:r>
              <a:rPr lang="en-US" sz="2004" b="0" i="0" spc="0" baseline="0" dirty="0">
                <a:latin typeface="Calibri"/>
              </a:rPr>
              <a:t>Это</a:t>
            </a:r>
            <a:r>
              <a:rPr lang="en-US" sz="1103" b="0" i="0" spc="626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овал,</a:t>
            </a:r>
            <a:r>
              <a:rPr lang="en-US" sz="1103" b="0" i="0" spc="65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разделенны</a:t>
            </a:r>
            <a:r>
              <a:rPr lang="en-US" sz="2004" b="0" i="0" spc="-13" baseline="0" dirty="0">
                <a:latin typeface="Calibri"/>
              </a:rPr>
              <a:t>й</a:t>
            </a:r>
            <a:r>
              <a:rPr lang="en-US" sz="1103" b="0" i="0" spc="626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на</a:t>
            </a:r>
            <a:r>
              <a:rPr lang="en-US" sz="1103" b="0" i="0" spc="662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10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4" b="0" i="0" spc="0" baseline="0" dirty="0">
                <a:latin typeface="Calibri"/>
              </a:rPr>
              <a:t>часте</a:t>
            </a:r>
            <a:r>
              <a:rPr lang="en-US" sz="2004" b="0" i="0" spc="-13" baseline="0" dirty="0">
                <a:latin typeface="Calibri"/>
              </a:rPr>
              <a:t>й</a:t>
            </a:r>
            <a:r>
              <a:rPr lang="en-US" sz="2004" b="0" i="0" spc="0" baseline="0" dirty="0">
                <a:latin typeface="Calibri"/>
              </a:rPr>
              <a:t>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474" name="Rectangle 474"/>
          <p:cNvSpPr/>
          <p:nvPr/>
        </p:nvSpPr>
        <p:spPr>
          <a:xfrm>
            <a:off x="5168772" y="4213759"/>
            <a:ext cx="3883470" cy="91539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200"/>
            <a:r>
              <a:rPr lang="en-US" sz="2004" b="0" i="0" spc="0" baseline="0" dirty="0">
                <a:latin typeface="Calibri"/>
              </a:rPr>
              <a:t>Из</a:t>
            </a:r>
            <a:r>
              <a:rPr lang="en-US" sz="1103" b="0" i="0" spc="1637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ег</a:t>
            </a:r>
            <a:r>
              <a:rPr lang="en-US" sz="2004" b="0" i="0" spc="-11" baseline="0" dirty="0">
                <a:latin typeface="Calibri"/>
              </a:rPr>
              <a:t>о</a:t>
            </a:r>
            <a:r>
              <a:rPr lang="en-US" sz="1103" b="0" i="0" spc="157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часте</a:t>
            </a:r>
            <a:r>
              <a:rPr lang="en-US" sz="2004" b="0" i="0" spc="-13" baseline="0" dirty="0">
                <a:latin typeface="Calibri"/>
              </a:rPr>
              <a:t>й</a:t>
            </a:r>
            <a:r>
              <a:rPr lang="en-US" sz="1103" b="0" i="0" spc="160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необходимо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3"/>
              </a:lnSpc>
              <a:tabLst>
                <a:tab pos="1461896" algn="l"/>
                <a:tab pos="2722498" algn="l"/>
              </a:tabLst>
            </a:pPr>
            <a:r>
              <a:rPr lang="en-US" sz="2004" b="0" i="0" spc="0" baseline="0" dirty="0">
                <a:latin typeface="Calibri"/>
              </a:rPr>
              <a:t>сложит</a:t>
            </a:r>
            <a:r>
              <a:rPr lang="en-US" sz="2004" b="0" i="0" spc="-13" baseline="0" dirty="0">
                <a:latin typeface="Calibri"/>
              </a:rPr>
              <a:t>ь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0" spc="0" baseline="0" dirty="0">
                <a:latin typeface="Calibri"/>
              </a:rPr>
              <a:t>силу</a:t>
            </a:r>
            <a:r>
              <a:rPr lang="en-US" sz="2004" b="0" i="0" spc="-10" baseline="0" dirty="0">
                <a:latin typeface="Calibri"/>
              </a:rPr>
              <a:t>э</a:t>
            </a:r>
            <a:r>
              <a:rPr lang="en-US" sz="2004" b="0" i="0" spc="0" baseline="0" dirty="0">
                <a:latin typeface="Calibri"/>
              </a:rPr>
              <a:t>т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0" spc="0" baseline="0" dirty="0">
                <a:latin typeface="Calibri"/>
              </a:rPr>
              <a:t>предм</a:t>
            </a:r>
            <a:r>
              <a:rPr lang="en-US" sz="2004" b="0" i="0" spc="-14" baseline="0" dirty="0">
                <a:latin typeface="Calibri"/>
              </a:rPr>
              <a:t>е</a:t>
            </a:r>
            <a:r>
              <a:rPr lang="en-US" sz="2004" b="0" i="0" spc="0" baseline="0" dirty="0">
                <a:latin typeface="Calibri"/>
              </a:rPr>
              <a:t>та,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4" b="0" i="0" spc="0" baseline="0" dirty="0">
                <a:latin typeface="Calibri"/>
              </a:rPr>
              <a:t>животног</a:t>
            </a:r>
            <a:r>
              <a:rPr lang="en-US" sz="2004" b="0" i="0" spc="-14" baseline="0" dirty="0">
                <a:latin typeface="Calibri"/>
              </a:rPr>
              <a:t>о</a:t>
            </a:r>
            <a:r>
              <a:rPr lang="en-US" sz="2004" b="0" i="0" spc="0" baseline="0" dirty="0">
                <a:latin typeface="Calibri"/>
              </a:rPr>
              <a:t>,</a:t>
            </a:r>
            <a:r>
              <a:rPr lang="en-US" sz="1103" b="0" i="0" spc="146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человека</a:t>
            </a:r>
            <a:r>
              <a:rPr lang="en-US" sz="1103" b="0" i="0" spc="170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и</a:t>
            </a:r>
            <a:r>
              <a:rPr lang="en-US" sz="1103" b="0" i="0" spc="184" baseline="0" dirty="0">
                <a:latin typeface="Calibri"/>
              </a:rPr>
              <a:t> </a:t>
            </a:r>
            <a:r>
              <a:rPr lang="en-US" sz="2004" b="0" i="0" spc="-67" baseline="0" dirty="0">
                <a:latin typeface="Calibri"/>
              </a:rPr>
              <a:t>т</a:t>
            </a:r>
            <a:r>
              <a:rPr lang="en-US" sz="2004" b="0" i="0" spc="0" baseline="0" dirty="0">
                <a:latin typeface="Calibri"/>
              </a:rPr>
              <a:t>.</a:t>
            </a:r>
            <a:r>
              <a:rPr lang="en-US" sz="1103" b="0" i="0" spc="194" baseline="0" dirty="0">
                <a:latin typeface="Calibri"/>
              </a:rPr>
              <a:t> </a:t>
            </a:r>
            <a:r>
              <a:rPr lang="en-US" sz="2004" b="0" i="0" spc="0" baseline="0" dirty="0">
                <a:latin typeface="Calibri"/>
              </a:rPr>
              <a:t>п.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475" name="Rectangle 475"/>
          <p:cNvSpPr/>
          <p:nvPr/>
        </p:nvSpPr>
        <p:spPr>
          <a:xfrm>
            <a:off x="5168772" y="5128540"/>
            <a:ext cx="3875849" cy="152486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200">
              <a:tabLst>
                <a:tab pos="1599057" algn="l"/>
                <a:tab pos="2638679" algn="l"/>
              </a:tabLst>
            </a:pPr>
            <a:r>
              <a:rPr lang="en-US" sz="2004" b="0" i="1" spc="0" baseline="0" dirty="0">
                <a:latin typeface="Calibri-Italic"/>
              </a:rPr>
              <a:t>Такая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1" spc="0" baseline="0" dirty="0">
                <a:latin typeface="Calibri-Italic"/>
              </a:rPr>
              <a:t>игра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1" spc="0" baseline="0" dirty="0">
                <a:latin typeface="Calibri-Italic"/>
              </a:rPr>
              <a:t>раз</a:t>
            </a:r>
            <a:r>
              <a:rPr lang="en-US" sz="2004" b="0" i="1" spc="-12" baseline="0" dirty="0">
                <a:latin typeface="Calibri-Italic"/>
              </a:rPr>
              <a:t>в</a:t>
            </a:r>
            <a:r>
              <a:rPr lang="en-US" sz="2004" b="0" i="1" spc="0" baseline="0" dirty="0">
                <a:latin typeface="Calibri-Italic"/>
              </a:rPr>
              <a:t>ивае</a:t>
            </a:r>
            <a:r>
              <a:rPr lang="en-US" sz="2004" b="0" i="1" spc="-16" baseline="0" dirty="0">
                <a:latin typeface="Calibri-Italic"/>
              </a:rPr>
              <a:t>т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399"/>
              </a:lnSpc>
            </a:pPr>
            <a:r>
              <a:rPr lang="en-US" sz="2004" b="0" i="1" spc="0" baseline="0" dirty="0">
                <a:latin typeface="Calibri-Italic"/>
              </a:rPr>
              <a:t>простр</a:t>
            </a:r>
            <a:r>
              <a:rPr lang="en-US" sz="2004" b="0" i="1" spc="-10" baseline="0" dirty="0">
                <a:latin typeface="Calibri-Italic"/>
              </a:rPr>
              <a:t>а</a:t>
            </a:r>
            <a:r>
              <a:rPr lang="en-US" sz="2004" b="0" i="1" spc="0" baseline="0" dirty="0">
                <a:latin typeface="Calibri-Italic"/>
              </a:rPr>
              <a:t>нст</a:t>
            </a:r>
            <a:r>
              <a:rPr lang="en-US" sz="2004" b="0" i="1" spc="-12" baseline="0" dirty="0">
                <a:latin typeface="Calibri-Italic"/>
              </a:rPr>
              <a:t>в</a:t>
            </a:r>
            <a:r>
              <a:rPr lang="en-US" sz="2004" b="0" i="1" spc="0" baseline="0" dirty="0">
                <a:latin typeface="Calibri-Italic"/>
              </a:rPr>
              <a:t>енное</a:t>
            </a:r>
            <a:r>
              <a:rPr lang="en-US" sz="1103" b="0" i="0" spc="758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воо</a:t>
            </a:r>
            <a:r>
              <a:rPr lang="en-US" sz="2004" b="0" i="1" spc="-12" baseline="0" dirty="0">
                <a:latin typeface="Calibri-Italic"/>
              </a:rPr>
              <a:t>б</a:t>
            </a:r>
            <a:r>
              <a:rPr lang="en-US" sz="2004" b="0" i="1" spc="0" baseline="0" dirty="0">
                <a:latin typeface="Calibri-Italic"/>
              </a:rPr>
              <a:t>раже</a:t>
            </a:r>
            <a:r>
              <a:rPr lang="en-US" sz="2004" b="0" i="1" spc="-10" baseline="0" dirty="0">
                <a:latin typeface="Calibri-Italic"/>
              </a:rPr>
              <a:t>н</a:t>
            </a:r>
            <a:r>
              <a:rPr lang="en-US" sz="2004" b="0" i="1" spc="0" baseline="0" dirty="0">
                <a:latin typeface="Calibri-Italic"/>
              </a:rPr>
              <a:t>ие,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  <a:tabLst>
                <a:tab pos="2772791" algn="l"/>
              </a:tabLst>
            </a:pPr>
            <a:r>
              <a:rPr lang="en-US" sz="2006" b="0" i="1" spc="0" baseline="0" dirty="0">
                <a:latin typeface="Calibri-Italic"/>
              </a:rPr>
              <a:t>сообрази</a:t>
            </a:r>
            <a:r>
              <a:rPr lang="en-US" sz="2006" b="0" i="1" spc="-12" baseline="0" dirty="0">
                <a:latin typeface="Calibri-Italic"/>
              </a:rPr>
              <a:t>т</a:t>
            </a:r>
            <a:r>
              <a:rPr lang="en-US" sz="2006" b="0" i="1" spc="0" baseline="0" dirty="0">
                <a:latin typeface="Calibri-Italic"/>
              </a:rPr>
              <a:t>е</a:t>
            </a:r>
            <a:r>
              <a:rPr lang="en-US" sz="2006" b="0" i="1" spc="-14" baseline="0" dirty="0">
                <a:latin typeface="Calibri-Italic"/>
              </a:rPr>
              <a:t>л</a:t>
            </a:r>
            <a:r>
              <a:rPr lang="en-US" sz="2006" b="0" i="1" spc="0" baseline="0" dirty="0">
                <a:latin typeface="Calibri-Italic"/>
              </a:rPr>
              <a:t>ьность,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6" b="0" i="1" spc="0" baseline="0" dirty="0">
                <a:latin typeface="Calibri-Italic"/>
              </a:rPr>
              <a:t>смекал</a:t>
            </a:r>
            <a:r>
              <a:rPr lang="en-US" sz="2006" b="0" i="1" spc="-10" baseline="0" dirty="0">
                <a:latin typeface="Calibri-Italic"/>
              </a:rPr>
              <a:t>к</a:t>
            </a:r>
            <a:r>
              <a:rPr lang="en-US" sz="2006" b="0" i="1" spc="0" baseline="0" dirty="0">
                <a:latin typeface="Calibri-Italic"/>
              </a:rPr>
              <a:t>у,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1"/>
              </a:lnSpc>
              <a:tabLst>
                <a:tab pos="2329053" algn="l"/>
              </a:tabLst>
            </a:pPr>
            <a:r>
              <a:rPr lang="en-US" sz="2004" b="0" i="1" spc="0" baseline="0" dirty="0">
                <a:latin typeface="Calibri-Italic"/>
              </a:rPr>
              <a:t>комбинатор</a:t>
            </a:r>
            <a:r>
              <a:rPr lang="en-US" sz="2004" b="0" i="1" spc="-12" baseline="0" dirty="0">
                <a:latin typeface="Calibri-Italic"/>
              </a:rPr>
              <a:t>н</a:t>
            </a:r>
            <a:r>
              <a:rPr lang="en-US" sz="2004" b="0" i="1" spc="0" baseline="0" dirty="0">
                <a:latin typeface="Calibri-Italic"/>
              </a:rPr>
              <a:t>ые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004" b="0" i="1" spc="0" baseline="0" dirty="0">
                <a:latin typeface="Calibri-Italic"/>
              </a:rPr>
              <a:t>способност</a:t>
            </a:r>
            <a:r>
              <a:rPr lang="en-US" sz="2004" b="0" i="1" spc="-10" baseline="0" dirty="0">
                <a:latin typeface="Calibri-Italic"/>
              </a:rPr>
              <a:t>и</a:t>
            </a:r>
            <a:r>
              <a:rPr lang="en-US" sz="2004" b="0" i="1" spc="0" baseline="0" dirty="0">
                <a:latin typeface="Calibri-Italic"/>
              </a:rPr>
              <a:t>,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400"/>
              </a:lnSpc>
            </a:pPr>
            <a:r>
              <a:rPr lang="en-US" sz="2004" b="0" i="1" spc="0" baseline="0" dirty="0">
                <a:latin typeface="Calibri-Italic"/>
              </a:rPr>
              <a:t>усидчи</a:t>
            </a:r>
            <a:r>
              <a:rPr lang="en-US" sz="2004" b="0" i="1" spc="-12" baseline="0" dirty="0">
                <a:latin typeface="Calibri-Italic"/>
              </a:rPr>
              <a:t>в</a:t>
            </a:r>
            <a:r>
              <a:rPr lang="en-US" sz="2004" b="0" i="1" spc="0" baseline="0" dirty="0">
                <a:latin typeface="Calibri-Italic"/>
              </a:rPr>
              <a:t>ость</a:t>
            </a:r>
            <a:r>
              <a:rPr lang="en-US" sz="1103" b="0" i="0" spc="230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и</a:t>
            </a:r>
            <a:r>
              <a:rPr lang="en-US" sz="1103" b="0" i="0" spc="206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мелку</a:t>
            </a:r>
            <a:r>
              <a:rPr lang="en-US" sz="2004" b="0" i="1" spc="-15" baseline="0" dirty="0">
                <a:latin typeface="Calibri-Italic"/>
              </a:rPr>
              <a:t>ю</a:t>
            </a:r>
            <a:r>
              <a:rPr lang="en-US" sz="1103" b="0" i="0" spc="158" baseline="0" dirty="0">
                <a:latin typeface="Calibri"/>
              </a:rPr>
              <a:t> </a:t>
            </a:r>
            <a:r>
              <a:rPr lang="en-US" sz="2004" b="0" i="1" spc="0" baseline="0" dirty="0">
                <a:latin typeface="Calibri-Italic"/>
              </a:rPr>
              <a:t>моторик</a:t>
            </a:r>
            <a:r>
              <a:rPr lang="en-US" sz="2004" b="0" i="1" spc="-73" baseline="0" dirty="0">
                <a:latin typeface="Calibri-Italic"/>
              </a:rPr>
              <a:t>у</a:t>
            </a:r>
            <a:r>
              <a:rPr lang="en-US" sz="2004" b="0" i="1" spc="0" baseline="0" dirty="0">
                <a:latin typeface="Calibri-Italic"/>
              </a:rPr>
              <a:t>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476" name="Rectangle 476"/>
          <p:cNvSpPr/>
          <p:nvPr/>
        </p:nvSpPr>
        <p:spPr>
          <a:xfrm>
            <a:off x="2586863" y="150140"/>
            <a:ext cx="4092257" cy="6711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404" b="1" i="0" spc="0" baseline="0" dirty="0">
                <a:latin typeface="Calibri-Bold"/>
              </a:rPr>
              <a:t>Колумб</a:t>
            </a:r>
            <a:r>
              <a:rPr lang="en-US" sz="4404" b="1" i="0" spc="-17" baseline="0" dirty="0">
                <a:latin typeface="Calibri-Bold"/>
              </a:rPr>
              <a:t>о</a:t>
            </a:r>
            <a:r>
              <a:rPr lang="en-US" sz="4404" b="1" i="0" spc="0" baseline="0" dirty="0">
                <a:latin typeface="Calibri-Bold"/>
              </a:rPr>
              <a:t>в</a:t>
            </a:r>
            <a:r>
              <a:rPr lang="en-US" sz="4404" b="1" i="0" spc="-10" baseline="0" dirty="0">
                <a:latin typeface="Calibri-Bold"/>
              </a:rPr>
              <a:t>о</a:t>
            </a:r>
            <a:r>
              <a:rPr lang="en-US" sz="1103" b="0" i="0" spc="614" baseline="0" dirty="0">
                <a:latin typeface="Calibri"/>
              </a:rPr>
              <a:t> </a:t>
            </a:r>
            <a:r>
              <a:rPr lang="en-US" sz="4404" b="1" i="0" spc="0" baseline="0" dirty="0">
                <a:latin typeface="Calibri-Bold"/>
              </a:rPr>
              <a:t>яйцо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Picture 41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478" name="Picture 47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984" y="836677"/>
            <a:ext cx="4066032" cy="2086355"/>
          </a:xfrm>
          <a:prstGeom prst="rect">
            <a:avLst/>
          </a:prstGeom>
          <a:noFill/>
          <a:extLst/>
        </p:spPr>
      </p:pic>
      <p:pic>
        <p:nvPicPr>
          <p:cNvPr id="479" name="Picture 47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563" y="3157728"/>
            <a:ext cx="1050036" cy="309372"/>
          </a:xfrm>
          <a:prstGeom prst="rect">
            <a:avLst/>
          </a:prstGeom>
          <a:noFill/>
          <a:extLst/>
        </p:spPr>
      </p:pic>
      <p:pic>
        <p:nvPicPr>
          <p:cNvPr id="480" name="Picture 48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93519" y="3157728"/>
            <a:ext cx="274320" cy="309372"/>
          </a:xfrm>
          <a:prstGeom prst="rect">
            <a:avLst/>
          </a:prstGeom>
          <a:noFill/>
          <a:extLst/>
        </p:spPr>
      </p:pic>
      <p:pic>
        <p:nvPicPr>
          <p:cNvPr id="481" name="Picture 48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3157728"/>
            <a:ext cx="6332220" cy="309372"/>
          </a:xfrm>
          <a:prstGeom prst="rect">
            <a:avLst/>
          </a:prstGeom>
          <a:noFill/>
          <a:extLst/>
        </p:spPr>
      </p:pic>
      <p:pic>
        <p:nvPicPr>
          <p:cNvPr id="482" name="Picture 48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563" y="3432049"/>
            <a:ext cx="8008619" cy="309372"/>
          </a:xfrm>
          <a:prstGeom prst="rect">
            <a:avLst/>
          </a:prstGeom>
          <a:noFill/>
          <a:extLst/>
        </p:spPr>
      </p:pic>
      <p:pic>
        <p:nvPicPr>
          <p:cNvPr id="483" name="Picture 48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563" y="3706368"/>
            <a:ext cx="7932419" cy="309372"/>
          </a:xfrm>
          <a:prstGeom prst="rect">
            <a:avLst/>
          </a:prstGeom>
          <a:noFill/>
          <a:extLst/>
        </p:spPr>
      </p:pic>
      <p:pic>
        <p:nvPicPr>
          <p:cNvPr id="484" name="Picture 48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563" y="3980689"/>
            <a:ext cx="7810500" cy="309372"/>
          </a:xfrm>
          <a:prstGeom prst="rect">
            <a:avLst/>
          </a:prstGeom>
          <a:noFill/>
          <a:extLst/>
        </p:spPr>
      </p:pic>
      <p:pic>
        <p:nvPicPr>
          <p:cNvPr id="485" name="Picture 485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563" y="4255008"/>
            <a:ext cx="2474976" cy="309372"/>
          </a:xfrm>
          <a:prstGeom prst="rect">
            <a:avLst/>
          </a:prstGeom>
          <a:noFill/>
          <a:extLst/>
        </p:spPr>
      </p:pic>
      <p:pic>
        <p:nvPicPr>
          <p:cNvPr id="486" name="Picture 486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8972" y="4672584"/>
            <a:ext cx="3064764" cy="310895"/>
          </a:xfrm>
          <a:prstGeom prst="rect">
            <a:avLst/>
          </a:prstGeom>
          <a:noFill/>
          <a:extLst/>
        </p:spPr>
      </p:pic>
      <p:pic>
        <p:nvPicPr>
          <p:cNvPr id="487" name="Picture 487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23260" y="4672584"/>
            <a:ext cx="82296" cy="310895"/>
          </a:xfrm>
          <a:prstGeom prst="rect">
            <a:avLst/>
          </a:prstGeom>
          <a:noFill/>
          <a:extLst/>
        </p:spPr>
      </p:pic>
      <p:pic>
        <p:nvPicPr>
          <p:cNvPr id="488" name="Picture 488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8972" y="4948428"/>
            <a:ext cx="92964" cy="309372"/>
          </a:xfrm>
          <a:prstGeom prst="rect">
            <a:avLst/>
          </a:prstGeom>
          <a:noFill/>
          <a:extLst/>
        </p:spPr>
      </p:pic>
      <p:pic>
        <p:nvPicPr>
          <p:cNvPr id="489" name="Picture 48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0891" y="4948428"/>
            <a:ext cx="5445252" cy="309372"/>
          </a:xfrm>
          <a:prstGeom prst="rect">
            <a:avLst/>
          </a:prstGeom>
          <a:noFill/>
          <a:extLst/>
        </p:spPr>
      </p:pic>
      <p:pic>
        <p:nvPicPr>
          <p:cNvPr id="490" name="Picture 488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8972" y="5222748"/>
            <a:ext cx="92964" cy="309372"/>
          </a:xfrm>
          <a:prstGeom prst="rect">
            <a:avLst/>
          </a:prstGeom>
          <a:noFill/>
          <a:extLst/>
        </p:spPr>
      </p:pic>
      <p:pic>
        <p:nvPicPr>
          <p:cNvPr id="491" name="Picture 491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0891" y="5222748"/>
            <a:ext cx="5074920" cy="309372"/>
          </a:xfrm>
          <a:prstGeom prst="rect">
            <a:avLst/>
          </a:prstGeom>
          <a:noFill/>
          <a:extLst/>
        </p:spPr>
      </p:pic>
      <p:pic>
        <p:nvPicPr>
          <p:cNvPr id="492" name="Picture 492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8972" y="5497068"/>
            <a:ext cx="807719" cy="309372"/>
          </a:xfrm>
          <a:prstGeom prst="rect">
            <a:avLst/>
          </a:prstGeom>
          <a:noFill/>
          <a:extLst/>
        </p:spPr>
      </p:pic>
      <p:pic>
        <p:nvPicPr>
          <p:cNvPr id="493" name="Picture 493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2804" y="286513"/>
            <a:ext cx="3186683" cy="757427"/>
          </a:xfrm>
          <a:prstGeom prst="rect">
            <a:avLst/>
          </a:prstGeom>
          <a:noFill/>
          <a:extLst/>
        </p:spPr>
      </p:pic>
      <p:sp>
        <p:nvSpPr>
          <p:cNvPr id="494" name="Rectangle 494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495" name="Rectangle 495"/>
          <p:cNvSpPr/>
          <p:nvPr/>
        </p:nvSpPr>
        <p:spPr>
          <a:xfrm>
            <a:off x="702563" y="3159379"/>
            <a:ext cx="6074092" cy="1371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latin typeface="Calibri"/>
              </a:rPr>
              <a:t>Тангра</a:t>
            </a:r>
            <a:r>
              <a:rPr lang="en-US" sz="1800" b="0" i="0" spc="-125" baseline="0" dirty="0">
                <a:latin typeface="Calibri"/>
              </a:rPr>
              <a:t>м</a:t>
            </a:r>
            <a:r>
              <a:rPr lang="en-US" sz="1800" b="0" i="0" spc="0" baseline="0" dirty="0">
                <a:latin typeface="Calibri"/>
              </a:rPr>
              <a:t>—</a:t>
            </a:r>
            <a:r>
              <a:rPr lang="en-US" sz="1103" b="0" i="0" spc="158" baseline="0" dirty="0">
                <a:latin typeface="Calibri"/>
              </a:rPr>
              <a:t> </a:t>
            </a:r>
            <a:r>
              <a:rPr lang="en-US" sz="1800" b="0" i="0" spc="0" baseline="0" dirty="0">
                <a:latin typeface="Calibri"/>
              </a:rPr>
              <a:t>головоломка, со</a:t>
            </a:r>
            <a:r>
              <a:rPr lang="en-US" sz="1800" b="0" i="0" spc="-10" baseline="0" dirty="0">
                <a:latin typeface="Calibri"/>
              </a:rPr>
              <a:t>с</a:t>
            </a:r>
            <a:r>
              <a:rPr lang="en-US" sz="1800" b="0" i="0" spc="0" baseline="0" dirty="0">
                <a:latin typeface="Calibri"/>
              </a:rPr>
              <a:t>тоящая из семи плоских фигур,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60"/>
              </a:lnSpc>
            </a:pPr>
            <a:r>
              <a:rPr lang="en-US" sz="1800" b="0" i="0" spc="0" baseline="0" dirty="0">
                <a:latin typeface="Calibri"/>
              </a:rPr>
              <a:t>которые складывают определённым образом для получения</a:t>
            </a:r>
            <a:r>
              <a:rPr lang="en-US" sz="1800" b="0" i="0" spc="-55" baseline="0" dirty="0">
                <a:latin typeface="Calibri"/>
              </a:rPr>
              <a:t>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60"/>
              </a:lnSpc>
            </a:pPr>
            <a:r>
              <a:rPr lang="en-US" sz="1800" b="0" i="0" spc="0" baseline="0" dirty="0">
                <a:latin typeface="Calibri"/>
              </a:rPr>
              <a:t>другой, более </a:t>
            </a:r>
            <a:r>
              <a:rPr lang="en-US" sz="1800" b="0" i="0" spc="-16" baseline="0" dirty="0">
                <a:latin typeface="Calibri"/>
              </a:rPr>
              <a:t>с</a:t>
            </a:r>
            <a:r>
              <a:rPr lang="en-US" sz="1800" b="0" i="0" spc="0" baseline="0" dirty="0">
                <a:latin typeface="Calibri"/>
              </a:rPr>
              <a:t>ложной, фигуры (силуэт или внешний контур</a:t>
            </a:r>
            <a:r>
              <a:rPr lang="en-US" sz="1800" b="0" i="0" spc="-40" baseline="0" dirty="0">
                <a:latin typeface="Calibri"/>
              </a:rPr>
              <a:t>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59"/>
              </a:lnSpc>
            </a:pPr>
            <a:r>
              <a:rPr lang="en-US" sz="1800" b="0" i="0" spc="0" baseline="0" dirty="0">
                <a:latin typeface="Calibri"/>
              </a:rPr>
              <a:t>человека, животного, предмета домашнего обихода, буквы</a:t>
            </a:r>
            <a:r>
              <a:rPr lang="en-US" sz="1800" b="0" i="0" spc="-61" baseline="0" dirty="0">
                <a:latin typeface="Calibri"/>
              </a:rPr>
              <a:t>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60"/>
              </a:lnSpc>
            </a:pPr>
            <a:r>
              <a:rPr lang="en-US" sz="1800" b="0" i="0" spc="0" baseline="0" dirty="0">
                <a:latin typeface="Calibri"/>
              </a:rPr>
              <a:t>или цифры и т. д.).</a:t>
            </a:r>
            <a:r>
              <a:rPr lang="en-US" sz="1800" b="0" i="0" spc="-10" baseline="0" dirty="0">
                <a:latin typeface="Calibri"/>
              </a:rPr>
              <a:t>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496" name="Rectangle 496"/>
          <p:cNvSpPr/>
          <p:nvPr/>
        </p:nvSpPr>
        <p:spPr>
          <a:xfrm>
            <a:off x="919276" y="4674616"/>
            <a:ext cx="2397265" cy="2743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1" spc="0" baseline="0" dirty="0">
                <a:latin typeface="Calibri-Italic"/>
              </a:rPr>
              <a:t>Обязательные услови</a:t>
            </a:r>
            <a:r>
              <a:rPr lang="en-US" sz="1800" b="0" i="1" spc="-15" baseline="0" dirty="0">
                <a:latin typeface="Calibri-Italic"/>
              </a:rPr>
              <a:t>я</a:t>
            </a:r>
            <a:r>
              <a:rPr lang="en-US" sz="1800" b="0" i="1" spc="0" baseline="0" dirty="0">
                <a:latin typeface="Calibri-Italic"/>
              </a:rPr>
              <a:t>: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497" name="Rectangle 497"/>
          <p:cNvSpPr/>
          <p:nvPr/>
        </p:nvSpPr>
        <p:spPr>
          <a:xfrm>
            <a:off x="919276" y="4950460"/>
            <a:ext cx="4250702" cy="8229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1" spc="0" baseline="0" dirty="0">
                <a:latin typeface="Calibri-Italic"/>
              </a:rPr>
              <a:t>-</a:t>
            </a:r>
            <a:r>
              <a:rPr lang="en-US" sz="1103" b="0" i="0" spc="158" baseline="0" dirty="0">
                <a:latin typeface="Calibri"/>
              </a:rPr>
              <a:t> </a:t>
            </a:r>
            <a:r>
              <a:rPr lang="en-US" sz="1800" b="0" i="1" spc="0" baseline="0" dirty="0">
                <a:latin typeface="Calibri-Italic"/>
              </a:rPr>
              <a:t>должны быть использованы все 7 фигур;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60"/>
              </a:lnSpc>
            </a:pPr>
            <a:r>
              <a:rPr lang="en-US" sz="1800" b="0" i="1" spc="0" baseline="0" dirty="0">
                <a:latin typeface="Calibri-Italic"/>
              </a:rPr>
              <a:t>-</a:t>
            </a:r>
            <a:r>
              <a:rPr lang="en-US" sz="1103" b="0" i="0" spc="158" baseline="0" dirty="0">
                <a:latin typeface="Calibri"/>
              </a:rPr>
              <a:t> </a:t>
            </a:r>
            <a:r>
              <a:rPr lang="en-US" sz="1800" b="0" i="1" spc="0" baseline="0" dirty="0">
                <a:latin typeface="Calibri-Italic"/>
              </a:rPr>
              <a:t>фигуры не д</a:t>
            </a:r>
            <a:r>
              <a:rPr lang="en-US" sz="1800" b="0" i="1" spc="-10" baseline="0" dirty="0">
                <a:latin typeface="Calibri-Italic"/>
              </a:rPr>
              <a:t>о</a:t>
            </a:r>
            <a:r>
              <a:rPr lang="en-US" sz="1800" b="0" i="1" spc="0" baseline="0" dirty="0">
                <a:latin typeface="Calibri-Italic"/>
              </a:rPr>
              <a:t>лжны перекрывать друг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59"/>
              </a:lnSpc>
            </a:pPr>
            <a:r>
              <a:rPr lang="en-US" sz="1800" b="0" i="1" spc="0" baseline="0" dirty="0">
                <a:latin typeface="Calibri-Italic"/>
              </a:rPr>
              <a:t>друга.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498" name="Rectangle 498"/>
          <p:cNvSpPr/>
          <p:nvPr/>
        </p:nvSpPr>
        <p:spPr>
          <a:xfrm>
            <a:off x="2623439" y="285776"/>
            <a:ext cx="2459672" cy="6711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404" b="1" i="0" spc="0" baseline="0" dirty="0">
                <a:latin typeface="Calibri-Bold"/>
              </a:rPr>
              <a:t>Танг</a:t>
            </a:r>
            <a:r>
              <a:rPr lang="en-US" sz="4404" b="1" i="0" spc="-17" baseline="0" dirty="0">
                <a:latin typeface="Calibri-Bold"/>
              </a:rPr>
              <a:t>р</a:t>
            </a:r>
            <a:r>
              <a:rPr lang="en-US" sz="4404" b="1" i="0" spc="0" baseline="0" dirty="0">
                <a:latin typeface="Calibri-Bold"/>
              </a:rPr>
              <a:t>амм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Picture 41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500" name="Picture 50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2955" y="286513"/>
            <a:ext cx="1845564" cy="757427"/>
          </a:xfrm>
          <a:prstGeom prst="rect">
            <a:avLst/>
          </a:prstGeom>
          <a:noFill/>
          <a:extLst/>
        </p:spPr>
      </p:pic>
      <p:pic>
        <p:nvPicPr>
          <p:cNvPr id="501" name="Picture 50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39795" y="286513"/>
            <a:ext cx="4189476" cy="757427"/>
          </a:xfrm>
          <a:prstGeom prst="rect">
            <a:avLst/>
          </a:prstGeom>
          <a:noFill/>
          <a:extLst/>
        </p:spPr>
      </p:pic>
      <p:pic>
        <p:nvPicPr>
          <p:cNvPr id="502" name="Picture 50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100" y="3025140"/>
            <a:ext cx="685800" cy="309372"/>
          </a:xfrm>
          <a:prstGeom prst="rect">
            <a:avLst/>
          </a:prstGeom>
          <a:noFill/>
          <a:extLst/>
        </p:spPr>
      </p:pic>
      <p:pic>
        <p:nvPicPr>
          <p:cNvPr id="503" name="Picture 50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8552" y="3025140"/>
            <a:ext cx="5382767" cy="309372"/>
          </a:xfrm>
          <a:prstGeom prst="rect">
            <a:avLst/>
          </a:prstGeom>
          <a:noFill/>
          <a:extLst/>
        </p:spPr>
      </p:pic>
      <p:pic>
        <p:nvPicPr>
          <p:cNvPr id="504" name="Picture 504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100" y="3573780"/>
            <a:ext cx="1287780" cy="309372"/>
          </a:xfrm>
          <a:prstGeom prst="rect">
            <a:avLst/>
          </a:prstGeom>
          <a:noFill/>
          <a:extLst/>
        </p:spPr>
      </p:pic>
      <p:pic>
        <p:nvPicPr>
          <p:cNvPr id="505" name="Picture 50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9364" y="3573780"/>
            <a:ext cx="6268211" cy="309372"/>
          </a:xfrm>
          <a:prstGeom prst="rect">
            <a:avLst/>
          </a:prstGeom>
          <a:noFill/>
          <a:extLst/>
        </p:spPr>
      </p:pic>
      <p:pic>
        <p:nvPicPr>
          <p:cNvPr id="506" name="Picture 506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" y="3848100"/>
            <a:ext cx="4692396" cy="309372"/>
          </a:xfrm>
          <a:prstGeom prst="rect">
            <a:avLst/>
          </a:prstGeom>
          <a:noFill/>
          <a:extLst/>
        </p:spPr>
      </p:pic>
      <p:pic>
        <p:nvPicPr>
          <p:cNvPr id="507" name="Picture 507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100" y="4396740"/>
            <a:ext cx="3346703" cy="310895"/>
          </a:xfrm>
          <a:prstGeom prst="rect">
            <a:avLst/>
          </a:prstGeom>
          <a:noFill/>
          <a:extLst/>
        </p:spPr>
      </p:pic>
      <p:pic>
        <p:nvPicPr>
          <p:cNvPr id="508" name="Picture 508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22320" y="4396740"/>
            <a:ext cx="4538471" cy="310895"/>
          </a:xfrm>
          <a:prstGeom prst="rect">
            <a:avLst/>
          </a:prstGeom>
          <a:noFill/>
          <a:extLst/>
        </p:spPr>
      </p:pic>
      <p:pic>
        <p:nvPicPr>
          <p:cNvPr id="509" name="Picture 509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" y="4671060"/>
            <a:ext cx="809244" cy="310895"/>
          </a:xfrm>
          <a:prstGeom prst="rect">
            <a:avLst/>
          </a:prstGeom>
          <a:noFill/>
          <a:extLst/>
        </p:spPr>
      </p:pic>
      <p:pic>
        <p:nvPicPr>
          <p:cNvPr id="510" name="Picture 510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2791" y="4671060"/>
            <a:ext cx="775716" cy="310895"/>
          </a:xfrm>
          <a:prstGeom prst="rect">
            <a:avLst/>
          </a:prstGeom>
          <a:noFill/>
          <a:extLst/>
        </p:spPr>
      </p:pic>
      <p:pic>
        <p:nvPicPr>
          <p:cNvPr id="511" name="Picture 511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6483" y="4671060"/>
            <a:ext cx="143255" cy="310895"/>
          </a:xfrm>
          <a:prstGeom prst="rect">
            <a:avLst/>
          </a:prstGeom>
          <a:noFill/>
          <a:extLst/>
        </p:spPr>
      </p:pic>
      <p:pic>
        <p:nvPicPr>
          <p:cNvPr id="512" name="Picture 51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1639" y="4671060"/>
            <a:ext cx="5859779" cy="310895"/>
          </a:xfrm>
          <a:prstGeom prst="rect">
            <a:avLst/>
          </a:prstGeom>
          <a:noFill/>
          <a:extLst/>
        </p:spPr>
      </p:pic>
      <p:pic>
        <p:nvPicPr>
          <p:cNvPr id="513" name="Picture 513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" y="4945380"/>
            <a:ext cx="3201923" cy="310895"/>
          </a:xfrm>
          <a:prstGeom prst="rect">
            <a:avLst/>
          </a:prstGeom>
          <a:noFill/>
          <a:extLst/>
        </p:spPr>
      </p:pic>
      <p:pic>
        <p:nvPicPr>
          <p:cNvPr id="514" name="Picture 514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08732" y="4945380"/>
            <a:ext cx="1609344" cy="310895"/>
          </a:xfrm>
          <a:prstGeom prst="rect">
            <a:avLst/>
          </a:prstGeom>
          <a:noFill/>
          <a:extLst/>
        </p:spPr>
      </p:pic>
      <p:pic>
        <p:nvPicPr>
          <p:cNvPr id="515" name="Picture 515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9079" y="4945380"/>
            <a:ext cx="2816351" cy="310895"/>
          </a:xfrm>
          <a:prstGeom prst="rect">
            <a:avLst/>
          </a:prstGeom>
          <a:noFill/>
          <a:extLst/>
        </p:spPr>
      </p:pic>
      <p:pic>
        <p:nvPicPr>
          <p:cNvPr id="516" name="Picture 516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" y="5219701"/>
            <a:ext cx="4594859" cy="310895"/>
          </a:xfrm>
          <a:prstGeom prst="rect">
            <a:avLst/>
          </a:prstGeom>
          <a:noFill/>
          <a:extLst/>
        </p:spPr>
      </p:pic>
      <p:pic>
        <p:nvPicPr>
          <p:cNvPr id="517" name="Picture 517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2671" y="5219701"/>
            <a:ext cx="91439" cy="310895"/>
          </a:xfrm>
          <a:prstGeom prst="rect">
            <a:avLst/>
          </a:prstGeom>
          <a:noFill/>
          <a:extLst/>
        </p:spPr>
      </p:pic>
      <p:pic>
        <p:nvPicPr>
          <p:cNvPr id="518" name="Picture 518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1252" y="5219701"/>
            <a:ext cx="3829811" cy="310895"/>
          </a:xfrm>
          <a:prstGeom prst="rect">
            <a:avLst/>
          </a:prstGeom>
          <a:noFill/>
          <a:extLst/>
        </p:spPr>
      </p:pic>
      <p:pic>
        <p:nvPicPr>
          <p:cNvPr id="519" name="Picture 519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" y="5495545"/>
            <a:ext cx="6207252" cy="309372"/>
          </a:xfrm>
          <a:prstGeom prst="rect">
            <a:avLst/>
          </a:prstGeom>
          <a:noFill/>
          <a:extLst/>
        </p:spPr>
      </p:pic>
      <p:pic>
        <p:nvPicPr>
          <p:cNvPr id="520" name="Picture 520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2311" y="765048"/>
            <a:ext cx="4488179" cy="2179320"/>
          </a:xfrm>
          <a:prstGeom prst="rect">
            <a:avLst/>
          </a:prstGeom>
          <a:noFill/>
          <a:extLst/>
        </p:spPr>
      </p:pic>
      <p:sp>
        <p:nvSpPr>
          <p:cNvPr id="521" name="Rectangle 521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522" name="Rectangle 522"/>
          <p:cNvSpPr/>
          <p:nvPr/>
        </p:nvSpPr>
        <p:spPr>
          <a:xfrm>
            <a:off x="1553210" y="285776"/>
            <a:ext cx="4578794" cy="6711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404" b="1" i="0" spc="0" baseline="0" dirty="0">
                <a:latin typeface="Calibri-Bold"/>
              </a:rPr>
              <a:t>Игры Воскоб</a:t>
            </a:r>
            <a:r>
              <a:rPr lang="en-US" sz="4404" b="1" i="0" spc="-17" baseline="0" dirty="0">
                <a:latin typeface="Calibri-Bold"/>
              </a:rPr>
              <a:t>о</a:t>
            </a:r>
            <a:r>
              <a:rPr lang="en-US" sz="4404" b="1" i="0" spc="0" baseline="0" dirty="0">
                <a:latin typeface="Calibri-Bold"/>
              </a:rPr>
              <a:t>вича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523" name="Rectangle 523"/>
          <p:cNvSpPr/>
          <p:nvPr/>
        </p:nvSpPr>
        <p:spPr>
          <a:xfrm>
            <a:off x="800100" y="3026248"/>
            <a:ext cx="4659440" cy="2746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2" b="1" i="0" spc="0" baseline="0" dirty="0">
                <a:latin typeface="Calibri-Bold"/>
              </a:rPr>
              <a:t>Игр</a:t>
            </a:r>
            <a:r>
              <a:rPr lang="en-US" sz="1802" b="1" i="0" spc="-11" baseline="0" dirty="0">
                <a:latin typeface="Calibri-Bold"/>
              </a:rPr>
              <a:t>ы</a:t>
            </a:r>
            <a:r>
              <a:rPr lang="en-US" sz="1103" b="0" i="0" spc="170" baseline="0" dirty="0">
                <a:latin typeface="Calibri"/>
              </a:rPr>
              <a:t> </a:t>
            </a:r>
            <a:r>
              <a:rPr lang="en-US" sz="1802" b="0" i="0" spc="0" baseline="0" dirty="0">
                <a:latin typeface="Calibri"/>
              </a:rPr>
              <a:t>разработаны исходя и</a:t>
            </a:r>
            <a:r>
              <a:rPr lang="en-US" sz="1802" b="0" i="0" spc="-10" baseline="0" dirty="0">
                <a:latin typeface="Calibri"/>
              </a:rPr>
              <a:t>з</a:t>
            </a:r>
            <a:r>
              <a:rPr lang="en-US" sz="1802" b="0" i="0" spc="0" baseline="0" dirty="0">
                <a:latin typeface="Calibri"/>
              </a:rPr>
              <a:t> интересов детей.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524" name="Rectangle 524"/>
          <p:cNvSpPr/>
          <p:nvPr/>
        </p:nvSpPr>
        <p:spPr>
          <a:xfrm>
            <a:off x="342900" y="3575432"/>
            <a:ext cx="6177724" cy="54863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200"/>
            <a:r>
              <a:rPr lang="en-US" sz="1800" b="0" i="0" spc="0" baseline="0" dirty="0">
                <a:latin typeface="Calibri"/>
              </a:rPr>
              <a:t>Широкий </a:t>
            </a:r>
            <a:r>
              <a:rPr lang="en-US" sz="1103" b="0" i="0" spc="-237" baseline="0" dirty="0">
                <a:latin typeface="Calibri"/>
              </a:rPr>
              <a:t> </a:t>
            </a:r>
            <a:r>
              <a:rPr lang="en-US" sz="1800" b="0" i="0" spc="0" baseline="0" dirty="0">
                <a:latin typeface="Calibri"/>
              </a:rPr>
              <a:t>возрастной диапазон. В одну и ту же игру могут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59"/>
              </a:lnSpc>
            </a:pPr>
            <a:r>
              <a:rPr lang="en-US" sz="1800" b="0" i="0" spc="0" baseline="0" dirty="0">
                <a:latin typeface="Calibri"/>
              </a:rPr>
              <a:t>играть дети от 2х до 7 лет и с</a:t>
            </a:r>
            <a:r>
              <a:rPr lang="en-US" sz="1800" b="0" i="0" spc="-14" baseline="0" dirty="0">
                <a:latin typeface="Calibri"/>
              </a:rPr>
              <a:t>т</a:t>
            </a:r>
            <a:r>
              <a:rPr lang="en-US" sz="1800" b="0" i="0" spc="0" baseline="0" dirty="0">
                <a:latin typeface="Calibri"/>
              </a:rPr>
              <a:t>арше.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525" name="Rectangle 525"/>
          <p:cNvSpPr/>
          <p:nvPr/>
        </p:nvSpPr>
        <p:spPr>
          <a:xfrm>
            <a:off x="342900" y="4398102"/>
            <a:ext cx="6429184" cy="5493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200"/>
            <a:r>
              <a:rPr lang="en-US" sz="1802" b="0" i="0" spc="0" baseline="0" dirty="0">
                <a:latin typeface="Calibri"/>
              </a:rPr>
              <a:t>Многофункциональность</a:t>
            </a:r>
            <a:r>
              <a:rPr lang="en-US" sz="1802" b="0" i="0" spc="-13" baseline="0" dirty="0">
                <a:latin typeface="Calibri"/>
              </a:rPr>
              <a:t> </a:t>
            </a:r>
            <a:r>
              <a:rPr lang="en-US" sz="1802" b="0" i="0" spc="0" baseline="0" dirty="0">
                <a:latin typeface="Calibri"/>
              </a:rPr>
              <a:t>и универсальность. Играя только с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62"/>
              </a:lnSpc>
            </a:pPr>
            <a:r>
              <a:rPr lang="en-US" sz="1800" b="0" i="0" spc="0" baseline="0" dirty="0">
                <a:latin typeface="Calibri"/>
              </a:rPr>
              <a:t>одной</a:t>
            </a:r>
            <a:r>
              <a:rPr lang="en-US" sz="1103" b="0" i="0" spc="110" baseline="0" dirty="0">
                <a:latin typeface="Calibri"/>
              </a:rPr>
              <a:t> </a:t>
            </a:r>
            <a:r>
              <a:rPr lang="en-US" sz="1800" b="1" i="0" spc="0" baseline="0" dirty="0">
                <a:latin typeface="Calibri-Bold"/>
              </a:rPr>
              <a:t>игрой</a:t>
            </a:r>
            <a:r>
              <a:rPr lang="en-US" sz="1103" b="0" i="0" spc="-225" baseline="0" dirty="0">
                <a:latin typeface="Calibri"/>
              </a:rPr>
              <a:t> </a:t>
            </a:r>
            <a:r>
              <a:rPr lang="en-US" sz="1800" b="0" i="0" spc="0" baseline="0" dirty="0">
                <a:latin typeface="Calibri"/>
              </a:rPr>
              <a:t>,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526" name="Rectangle 526"/>
          <p:cNvSpPr/>
          <p:nvPr/>
        </p:nvSpPr>
        <p:spPr>
          <a:xfrm>
            <a:off x="342900" y="4673092"/>
            <a:ext cx="5880544" cy="54864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348994"/>
            <a:r>
              <a:rPr lang="en-US" sz="1800" b="0" i="0" spc="0" baseline="0" dirty="0">
                <a:latin typeface="Calibri"/>
              </a:rPr>
              <a:t>ребенок имеет</a:t>
            </a:r>
            <a:r>
              <a:rPr lang="en-US" sz="1800" b="0" i="0" spc="-10" baseline="0" dirty="0">
                <a:latin typeface="Calibri"/>
              </a:rPr>
              <a:t> </a:t>
            </a:r>
            <a:r>
              <a:rPr lang="en-US" sz="1800" b="0" i="0" spc="0" baseline="0" dirty="0">
                <a:latin typeface="Calibri"/>
              </a:rPr>
              <a:t>возможность проявлять свое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60"/>
              </a:lnSpc>
            </a:pPr>
            <a:r>
              <a:rPr lang="en-US" sz="1800" b="0" i="0" spc="0" baseline="0" dirty="0">
                <a:latin typeface="Calibri"/>
              </a:rPr>
              <a:t>творчество, всесторонне</a:t>
            </a:r>
            <a:r>
              <a:rPr lang="en-US" sz="1103" b="0" i="0" spc="194" baseline="0" dirty="0">
                <a:latin typeface="Calibri"/>
              </a:rPr>
              <a:t> </a:t>
            </a:r>
            <a:r>
              <a:rPr lang="en-US" sz="1800" b="1" i="0" spc="0" baseline="0" dirty="0">
                <a:latin typeface="Calibri-Bold"/>
              </a:rPr>
              <a:t>развиваться</a:t>
            </a:r>
            <a:r>
              <a:rPr lang="en-US" sz="1103" b="0" i="0" spc="134" baseline="0" dirty="0">
                <a:latin typeface="Calibri"/>
              </a:rPr>
              <a:t> </a:t>
            </a:r>
            <a:r>
              <a:rPr lang="en-US" sz="1800" b="0" i="0" spc="0" baseline="0" dirty="0">
                <a:latin typeface="Calibri"/>
              </a:rPr>
              <a:t>и осваивать большое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527" name="Rectangle 527"/>
          <p:cNvSpPr/>
          <p:nvPr/>
        </p:nvSpPr>
        <p:spPr>
          <a:xfrm>
            <a:off x="342900" y="5221733"/>
            <a:ext cx="6494717" cy="5501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latin typeface="Calibri"/>
              </a:rPr>
              <a:t>количество образовательных задач</a:t>
            </a:r>
            <a:r>
              <a:rPr lang="en-US" sz="1103" b="0" i="0" spc="0" baseline="0" dirty="0">
                <a:latin typeface="Calibri"/>
              </a:rPr>
              <a:t> </a:t>
            </a:r>
            <a:r>
              <a:rPr lang="en-US" sz="1800" b="0" i="1" spc="0" baseline="0" dirty="0">
                <a:latin typeface="Calibri-Italic"/>
              </a:rPr>
              <a:t>(знакомиться с цифрами или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71"/>
              </a:lnSpc>
            </a:pPr>
            <a:r>
              <a:rPr lang="en-US" sz="1800" b="0" i="1" spc="0" baseline="0" dirty="0">
                <a:latin typeface="Calibri-Italic"/>
              </a:rPr>
              <a:t>буквами; цветом или формой; счетом и. т. д.)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Picture 36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529" name="Picture 52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58439" y="167640"/>
            <a:ext cx="4988052" cy="758951"/>
          </a:xfrm>
          <a:prstGeom prst="rect">
            <a:avLst/>
          </a:prstGeom>
          <a:noFill/>
          <a:extLst/>
        </p:spPr>
      </p:pic>
      <p:pic>
        <p:nvPicPr>
          <p:cNvPr id="530" name="Picture 53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9372" y="2129028"/>
            <a:ext cx="3589020" cy="2257044"/>
          </a:xfrm>
          <a:prstGeom prst="rect">
            <a:avLst/>
          </a:prstGeom>
          <a:noFill/>
          <a:extLst/>
        </p:spPr>
      </p:pic>
      <p:pic>
        <p:nvPicPr>
          <p:cNvPr id="531" name="Picture 53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7063" y="4766564"/>
            <a:ext cx="7996936" cy="334772"/>
          </a:xfrm>
          <a:prstGeom prst="rect">
            <a:avLst/>
          </a:prstGeom>
          <a:noFill/>
          <a:extLst/>
        </p:spPr>
      </p:pic>
      <p:pic>
        <p:nvPicPr>
          <p:cNvPr id="532" name="Picture 53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9863" y="5040884"/>
            <a:ext cx="8454136" cy="334772"/>
          </a:xfrm>
          <a:prstGeom prst="rect">
            <a:avLst/>
          </a:prstGeom>
          <a:noFill/>
          <a:extLst/>
        </p:spPr>
      </p:pic>
      <p:pic>
        <p:nvPicPr>
          <p:cNvPr id="533" name="Picture 53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9863" y="5315204"/>
            <a:ext cx="8454136" cy="334772"/>
          </a:xfrm>
          <a:prstGeom prst="rect">
            <a:avLst/>
          </a:prstGeom>
          <a:noFill/>
          <a:extLst/>
        </p:spPr>
      </p:pic>
      <p:pic>
        <p:nvPicPr>
          <p:cNvPr id="534" name="Picture 534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563" y="5602225"/>
            <a:ext cx="8385047" cy="309372"/>
          </a:xfrm>
          <a:prstGeom prst="rect">
            <a:avLst/>
          </a:prstGeom>
          <a:noFill/>
          <a:extLst/>
        </p:spPr>
      </p:pic>
      <p:pic>
        <p:nvPicPr>
          <p:cNvPr id="535" name="Picture 53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9763" y="5876545"/>
            <a:ext cx="935736" cy="309372"/>
          </a:xfrm>
          <a:prstGeom prst="rect">
            <a:avLst/>
          </a:prstGeom>
          <a:noFill/>
          <a:extLst/>
        </p:spPr>
      </p:pic>
      <p:pic>
        <p:nvPicPr>
          <p:cNvPr id="536" name="Picture 536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3851" y="5876545"/>
            <a:ext cx="3851147" cy="309372"/>
          </a:xfrm>
          <a:prstGeom prst="rect">
            <a:avLst/>
          </a:prstGeom>
          <a:noFill/>
          <a:extLst/>
        </p:spPr>
      </p:pic>
      <p:pic>
        <p:nvPicPr>
          <p:cNvPr id="537" name="Picture 537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0976" y="5876545"/>
            <a:ext cx="917447" cy="309372"/>
          </a:xfrm>
          <a:prstGeom prst="rect">
            <a:avLst/>
          </a:prstGeom>
          <a:noFill/>
          <a:extLst/>
        </p:spPr>
      </p:pic>
      <p:pic>
        <p:nvPicPr>
          <p:cNvPr id="538" name="Picture 538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8647" y="5863845"/>
            <a:ext cx="3705352" cy="334772"/>
          </a:xfrm>
          <a:prstGeom prst="rect">
            <a:avLst/>
          </a:prstGeom>
          <a:noFill/>
          <a:extLst/>
        </p:spPr>
      </p:pic>
      <p:pic>
        <p:nvPicPr>
          <p:cNvPr id="539" name="Picture 539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563" y="6153912"/>
            <a:ext cx="1348739" cy="309372"/>
          </a:xfrm>
          <a:prstGeom prst="rect">
            <a:avLst/>
          </a:prstGeom>
          <a:noFill/>
          <a:extLst/>
        </p:spPr>
      </p:pic>
      <p:pic>
        <p:nvPicPr>
          <p:cNvPr id="540" name="Picture 540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6023" y="6158485"/>
            <a:ext cx="252984" cy="286511"/>
          </a:xfrm>
          <a:prstGeom prst="rect">
            <a:avLst/>
          </a:prstGeom>
          <a:noFill/>
          <a:extLst/>
        </p:spPr>
      </p:pic>
      <p:pic>
        <p:nvPicPr>
          <p:cNvPr id="541" name="Picture 541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34128" y="2436876"/>
            <a:ext cx="2767583" cy="309372"/>
          </a:xfrm>
          <a:prstGeom prst="rect">
            <a:avLst/>
          </a:prstGeom>
          <a:noFill/>
          <a:extLst/>
        </p:spPr>
      </p:pic>
      <p:pic>
        <p:nvPicPr>
          <p:cNvPr id="542" name="Picture 54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8959" y="2436876"/>
            <a:ext cx="1431036" cy="309372"/>
          </a:xfrm>
          <a:prstGeom prst="rect">
            <a:avLst/>
          </a:prstGeom>
          <a:noFill/>
          <a:extLst/>
        </p:spPr>
      </p:pic>
      <p:pic>
        <p:nvPicPr>
          <p:cNvPr id="543" name="Picture 543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5403" y="2711196"/>
            <a:ext cx="4466844" cy="310895"/>
          </a:xfrm>
          <a:prstGeom prst="rect">
            <a:avLst/>
          </a:prstGeom>
          <a:noFill/>
          <a:extLst/>
        </p:spPr>
      </p:pic>
      <p:pic>
        <p:nvPicPr>
          <p:cNvPr id="544" name="Picture 544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62703" y="2972816"/>
            <a:ext cx="4781296" cy="336296"/>
          </a:xfrm>
          <a:prstGeom prst="rect">
            <a:avLst/>
          </a:prstGeom>
          <a:noFill/>
          <a:extLst/>
        </p:spPr>
      </p:pic>
      <p:pic>
        <p:nvPicPr>
          <p:cNvPr id="545" name="Picture 545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5403" y="3259837"/>
            <a:ext cx="717804" cy="310895"/>
          </a:xfrm>
          <a:prstGeom prst="rect">
            <a:avLst/>
          </a:prstGeom>
          <a:noFill/>
          <a:extLst/>
        </p:spPr>
      </p:pic>
      <p:pic>
        <p:nvPicPr>
          <p:cNvPr id="546" name="Picture 546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34128" y="3534156"/>
            <a:ext cx="1045463" cy="310895"/>
          </a:xfrm>
          <a:prstGeom prst="rect">
            <a:avLst/>
          </a:prstGeom>
          <a:noFill/>
          <a:extLst/>
        </p:spPr>
      </p:pic>
      <p:pic>
        <p:nvPicPr>
          <p:cNvPr id="547" name="Picture 547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20511" y="3534156"/>
            <a:ext cx="643127" cy="310895"/>
          </a:xfrm>
          <a:prstGeom prst="rect">
            <a:avLst/>
          </a:prstGeom>
          <a:noFill/>
          <a:extLst/>
        </p:spPr>
      </p:pic>
      <p:pic>
        <p:nvPicPr>
          <p:cNvPr id="548" name="Picture 548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03620" y="3534156"/>
            <a:ext cx="275843" cy="310895"/>
          </a:xfrm>
          <a:prstGeom prst="rect">
            <a:avLst/>
          </a:prstGeom>
          <a:noFill/>
          <a:extLst/>
        </p:spPr>
      </p:pic>
      <p:pic>
        <p:nvPicPr>
          <p:cNvPr id="549" name="Picture 549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2700" y="3534156"/>
            <a:ext cx="2214372" cy="310895"/>
          </a:xfrm>
          <a:prstGeom prst="rect">
            <a:avLst/>
          </a:prstGeom>
          <a:noFill/>
          <a:extLst/>
        </p:spPr>
      </p:pic>
      <p:pic>
        <p:nvPicPr>
          <p:cNvPr id="550" name="Picture 550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62703" y="3795777"/>
            <a:ext cx="4781296" cy="336295"/>
          </a:xfrm>
          <a:prstGeom prst="rect">
            <a:avLst/>
          </a:prstGeom>
          <a:noFill/>
          <a:extLst/>
        </p:spPr>
      </p:pic>
      <p:pic>
        <p:nvPicPr>
          <p:cNvPr id="551" name="Picture 551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5403" y="4082797"/>
            <a:ext cx="4639055" cy="310895"/>
          </a:xfrm>
          <a:prstGeom prst="rect">
            <a:avLst/>
          </a:prstGeom>
          <a:noFill/>
          <a:extLst/>
        </p:spPr>
      </p:pic>
      <p:pic>
        <p:nvPicPr>
          <p:cNvPr id="552" name="Picture 552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5403" y="4358640"/>
            <a:ext cx="2628900" cy="309372"/>
          </a:xfrm>
          <a:prstGeom prst="rect">
            <a:avLst/>
          </a:prstGeom>
          <a:noFill/>
          <a:extLst/>
        </p:spPr>
      </p:pic>
      <p:sp>
        <p:nvSpPr>
          <p:cNvPr id="553" name="Rectangle 553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554" name="Rectangle 554"/>
          <p:cNvSpPr/>
          <p:nvPr/>
        </p:nvSpPr>
        <p:spPr>
          <a:xfrm>
            <a:off x="2759075" y="166904"/>
            <a:ext cx="3779837" cy="6711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404" b="1" i="0" spc="0" baseline="0" dirty="0">
                <a:latin typeface="Calibri-Bold"/>
              </a:rPr>
              <a:t>Игры Ники</a:t>
            </a:r>
            <a:r>
              <a:rPr lang="en-US" sz="4404" b="1" i="0" spc="-26" baseline="0" dirty="0">
                <a:latin typeface="Calibri-Bold"/>
              </a:rPr>
              <a:t>т</a:t>
            </a:r>
            <a:r>
              <a:rPr lang="en-US" sz="4404" b="1" i="0" spc="0" baseline="0" dirty="0">
                <a:latin typeface="Calibri-Bold"/>
              </a:rPr>
              <a:t>ина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555" name="Rectangle 555"/>
          <p:cNvSpPr/>
          <p:nvPr/>
        </p:nvSpPr>
        <p:spPr>
          <a:xfrm>
            <a:off x="702563" y="4781297"/>
            <a:ext cx="7829994" cy="54863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504"/>
            <a:r>
              <a:rPr lang="en-US" sz="1800" b="0" i="0" spc="0" baseline="0" dirty="0">
                <a:latin typeface="Calibri"/>
              </a:rPr>
              <a:t>Большинство творческих развивающих игр Никитина не исчерпываются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59"/>
              </a:lnSpc>
            </a:pPr>
            <a:r>
              <a:rPr lang="en-US" sz="1800" b="0" i="0" spc="0" baseline="0" dirty="0">
                <a:latin typeface="Calibri"/>
              </a:rPr>
              <a:t>предлагаемыми заданиями, а позволяют детям и родителям составлять новые</a:t>
            </a:r>
            <a:r>
              <a:rPr lang="en-US" sz="1800" b="0" i="0" spc="-84" baseline="0" dirty="0">
                <a:latin typeface="Calibri"/>
              </a:rPr>
              <a:t>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556" name="Rectangle 556"/>
          <p:cNvSpPr/>
          <p:nvPr/>
        </p:nvSpPr>
        <p:spPr>
          <a:xfrm>
            <a:off x="702563" y="5329936"/>
            <a:ext cx="7064947" cy="54858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latin typeface="Calibri"/>
              </a:rPr>
              <a:t>варианты заданий и даже придумывать новые развивающие игры, т. е.</a:t>
            </a:r>
            <a:r>
              <a:rPr lang="en-US" sz="1800" b="0" i="0" spc="-72" baseline="0" dirty="0">
                <a:latin typeface="Calibri"/>
              </a:rPr>
              <a:t>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59"/>
              </a:lnSpc>
            </a:pPr>
            <a:r>
              <a:rPr lang="en-US" sz="1800" b="0" i="0" spc="0" baseline="0" dirty="0">
                <a:latin typeface="Calibri"/>
              </a:rPr>
              <a:t>заниматься творческой деятельностью более высокого порядка</a:t>
            </a:r>
            <a:r>
              <a:rPr lang="en-US" sz="1800" b="0" i="0" spc="-55" baseline="0" dirty="0">
                <a:latin typeface="Calibri"/>
              </a:rPr>
              <a:t>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557" name="Rectangle 557"/>
          <p:cNvSpPr/>
          <p:nvPr/>
        </p:nvSpPr>
        <p:spPr>
          <a:xfrm>
            <a:off x="1160068" y="5878830"/>
            <a:ext cx="3636531" cy="2743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latin typeface="Calibri"/>
              </a:rPr>
              <a:t>Самые популярные: «</a:t>
            </a:r>
            <a:r>
              <a:rPr lang="en-US" sz="1800" b="0" i="0" spc="-10" baseline="0" dirty="0">
                <a:latin typeface="Calibri"/>
              </a:rPr>
              <a:t>С</a:t>
            </a:r>
            <a:r>
              <a:rPr lang="en-US" sz="1800" b="0" i="0" spc="0" baseline="0" dirty="0">
                <a:latin typeface="Calibri"/>
              </a:rPr>
              <a:t>ложи узор», «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558" name="Rectangle 558"/>
          <p:cNvSpPr/>
          <p:nvPr/>
        </p:nvSpPr>
        <p:spPr>
          <a:xfrm>
            <a:off x="4761865" y="5878830"/>
            <a:ext cx="729678" cy="2743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latin typeface="Calibri"/>
              </a:rPr>
              <a:t>Уникуб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559" name="Rectangle 559"/>
          <p:cNvSpPr/>
          <p:nvPr/>
        </p:nvSpPr>
        <p:spPr>
          <a:xfrm>
            <a:off x="5452236" y="5878830"/>
            <a:ext cx="3019362" cy="2743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latin typeface="Calibri"/>
              </a:rPr>
              <a:t>», «Сложи квадрат», «Рамки и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560" name="Rectangle 560"/>
          <p:cNvSpPr/>
          <p:nvPr/>
        </p:nvSpPr>
        <p:spPr>
          <a:xfrm>
            <a:off x="702563" y="6115508"/>
            <a:ext cx="1235901" cy="3150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latin typeface="Calibri"/>
              </a:rPr>
              <a:t>вкладыш</a:t>
            </a:r>
            <a:r>
              <a:rPr lang="en-US" sz="1800" b="0" i="0" spc="-11" baseline="0" dirty="0">
                <a:latin typeface="Calibri"/>
              </a:rPr>
              <a:t>и</a:t>
            </a:r>
            <a:r>
              <a:rPr lang="en-US" sz="1103" b="0" i="0" spc="-237" baseline="0" dirty="0">
                <a:latin typeface="Calibri"/>
              </a:rPr>
              <a:t> </a:t>
            </a:r>
            <a:r>
              <a:rPr lang="en-US" sz="2727" b="0" i="0" spc="0" baseline="1333" dirty="0">
                <a:latin typeface="ArialMT"/>
              </a:rPr>
              <a:t>».</a:t>
            </a:r>
            <a:r>
              <a:rPr lang="en-US" sz="1671" b="0" i="0" spc="0" baseline="2173" dirty="0">
                <a:latin typeface="Calibri"/>
              </a:rPr>
              <a:t> </a:t>
            </a:r>
          </a:p>
        </p:txBody>
      </p:sp>
      <p:sp>
        <p:nvSpPr>
          <p:cNvPr id="562" name="Rectangle 562"/>
          <p:cNvSpPr/>
          <p:nvPr/>
        </p:nvSpPr>
        <p:spPr>
          <a:xfrm>
            <a:off x="4376292" y="2438273"/>
            <a:ext cx="3929188" cy="109753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8723"/>
            <a:r>
              <a:rPr lang="en-US" sz="1800" b="0" i="0" spc="0" baseline="0" dirty="0">
                <a:latin typeface="Calibri"/>
              </a:rPr>
              <a:t>Эти игры, построены </a:t>
            </a:r>
            <a:r>
              <a:rPr lang="en-US" sz="1103" b="0" i="0" spc="-201" baseline="0" dirty="0">
                <a:latin typeface="Calibri"/>
              </a:rPr>
              <a:t> </a:t>
            </a:r>
            <a:r>
              <a:rPr lang="en-US" sz="1800" b="0" i="0" spc="0" baseline="0" dirty="0">
                <a:latin typeface="Calibri"/>
              </a:rPr>
              <a:t>на раннем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60"/>
              </a:lnSpc>
            </a:pPr>
            <a:r>
              <a:rPr lang="en-US" sz="1800" b="0" i="0" spc="0" baseline="0" dirty="0">
                <a:latin typeface="Calibri"/>
              </a:rPr>
              <a:t>развитии. В них можно играть как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60"/>
              </a:lnSpc>
            </a:pPr>
            <a:r>
              <a:rPr lang="en-US" sz="1802" b="0" i="0" spc="0" baseline="0" dirty="0">
                <a:latin typeface="Calibri"/>
              </a:rPr>
              <a:t>одному, так и целой группой в</a:t>
            </a:r>
            <a:r>
              <a:rPr lang="en-US" sz="1802" b="0" i="0" spc="-10" baseline="0" dirty="0">
                <a:latin typeface="Calibri"/>
              </a:rPr>
              <a:t> </a:t>
            </a:r>
            <a:r>
              <a:rPr lang="en-US" sz="1802" b="0" i="0" spc="0" baseline="0" dirty="0">
                <a:latin typeface="Calibri"/>
              </a:rPr>
              <a:t>детском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61"/>
              </a:lnSpc>
            </a:pPr>
            <a:r>
              <a:rPr lang="en-US" sz="1800" b="0" i="0" spc="0" baseline="0" dirty="0">
                <a:latin typeface="Calibri"/>
              </a:rPr>
              <a:t>саду.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563" name="Rectangle 563"/>
          <p:cNvSpPr/>
          <p:nvPr/>
        </p:nvSpPr>
        <p:spPr>
          <a:xfrm>
            <a:off x="4835016" y="3535807"/>
            <a:ext cx="819595" cy="2743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latin typeface="Calibri"/>
              </a:rPr>
              <a:t>Каждая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564" name="Rectangle 564"/>
          <p:cNvSpPr/>
          <p:nvPr/>
        </p:nvSpPr>
        <p:spPr>
          <a:xfrm>
            <a:off x="4376292" y="3535807"/>
            <a:ext cx="3708209" cy="8229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245108"/>
            <a:r>
              <a:rPr lang="en-US" sz="1800" b="0" i="0" spc="0" baseline="0" dirty="0">
                <a:latin typeface="Calibri"/>
              </a:rPr>
              <a:t>игра —</a:t>
            </a:r>
            <a:r>
              <a:rPr lang="en-US" sz="1103" b="0" i="0" spc="158" baseline="0" dirty="0">
                <a:latin typeface="Calibri"/>
              </a:rPr>
              <a:t> </a:t>
            </a:r>
            <a:r>
              <a:rPr lang="en-US" sz="1800" b="0" i="0" spc="0" baseline="0" dirty="0">
                <a:latin typeface="Calibri"/>
              </a:rPr>
              <a:t>это набор задач,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60"/>
              </a:lnSpc>
            </a:pPr>
            <a:r>
              <a:rPr lang="en-US" sz="1800" b="0" i="0" spc="0" baseline="0" dirty="0">
                <a:latin typeface="Calibri"/>
              </a:rPr>
              <a:t>который ребе</a:t>
            </a:r>
            <a:r>
              <a:rPr lang="en-US" sz="1800" b="0" i="0" spc="-10" baseline="0" dirty="0">
                <a:latin typeface="Calibri"/>
              </a:rPr>
              <a:t>н</a:t>
            </a:r>
            <a:r>
              <a:rPr lang="en-US" sz="1800" b="0" i="0" spc="0" baseline="0" dirty="0">
                <a:latin typeface="Calibri"/>
              </a:rPr>
              <a:t>ок решает с п</a:t>
            </a:r>
            <a:r>
              <a:rPr lang="en-US" sz="1800" b="0" i="0" spc="-12" baseline="0" dirty="0">
                <a:latin typeface="Calibri"/>
              </a:rPr>
              <a:t>о</a:t>
            </a:r>
            <a:r>
              <a:rPr lang="en-US" sz="1800" b="0" i="0" spc="0" baseline="0" dirty="0">
                <a:latin typeface="Calibri"/>
              </a:rPr>
              <a:t>мощью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160"/>
              </a:lnSpc>
            </a:pPr>
            <a:r>
              <a:rPr lang="en-US" sz="1800" b="0" i="0" spc="0" baseline="0" dirty="0">
                <a:latin typeface="Calibri"/>
              </a:rPr>
              <a:t>кирпичиков, кубиков, квадра</a:t>
            </a:r>
            <a:r>
              <a:rPr lang="en-US" sz="1800" b="0" i="0" spc="-10" baseline="0" dirty="0">
                <a:latin typeface="Calibri"/>
              </a:rPr>
              <a:t>т</a:t>
            </a:r>
            <a:r>
              <a:rPr lang="en-US" sz="1800" b="0" i="0" spc="0" baseline="0" dirty="0">
                <a:latin typeface="Calibri"/>
              </a:rPr>
              <a:t>ов из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565" name="Rectangle 565"/>
          <p:cNvSpPr/>
          <p:nvPr/>
        </p:nvSpPr>
        <p:spPr>
          <a:xfrm>
            <a:off x="4376292" y="4360002"/>
            <a:ext cx="2014791" cy="2746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2" b="0" i="0" spc="0" baseline="0" dirty="0">
                <a:latin typeface="Calibri"/>
              </a:rPr>
              <a:t>пластика и кар</a:t>
            </a:r>
            <a:r>
              <a:rPr lang="en-US" sz="1802" b="0" i="0" spc="-14" baseline="0" dirty="0">
                <a:latin typeface="Calibri"/>
              </a:rPr>
              <a:t>т</a:t>
            </a:r>
            <a:r>
              <a:rPr lang="en-US" sz="1802" b="0" i="0" spc="0" baseline="0" dirty="0">
                <a:latin typeface="Calibri"/>
              </a:rPr>
              <a:t>она.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Picture 41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567" name="Picture 56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5839" y="1702308"/>
            <a:ext cx="437387" cy="413004"/>
          </a:xfrm>
          <a:prstGeom prst="rect">
            <a:avLst/>
          </a:prstGeom>
          <a:noFill/>
          <a:extLst/>
        </p:spPr>
      </p:pic>
      <p:pic>
        <p:nvPicPr>
          <p:cNvPr id="568" name="Picture 56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69136" y="1702308"/>
            <a:ext cx="219456" cy="413004"/>
          </a:xfrm>
          <a:prstGeom prst="rect">
            <a:avLst/>
          </a:prstGeom>
          <a:noFill/>
          <a:extLst/>
        </p:spPr>
      </p:pic>
      <p:pic>
        <p:nvPicPr>
          <p:cNvPr id="569" name="Picture 56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7839" y="1702308"/>
            <a:ext cx="1537716" cy="413004"/>
          </a:xfrm>
          <a:prstGeom prst="rect">
            <a:avLst/>
          </a:prstGeom>
          <a:noFill/>
          <a:extLst/>
        </p:spPr>
      </p:pic>
      <p:pic>
        <p:nvPicPr>
          <p:cNvPr id="570" name="Picture 57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7144" y="1702308"/>
            <a:ext cx="566927" cy="413004"/>
          </a:xfrm>
          <a:prstGeom prst="rect">
            <a:avLst/>
          </a:prstGeom>
          <a:noFill/>
          <a:extLst/>
        </p:spPr>
      </p:pic>
      <p:pic>
        <p:nvPicPr>
          <p:cNvPr id="571" name="Picture 57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16452" y="1702308"/>
            <a:ext cx="193547" cy="413004"/>
          </a:xfrm>
          <a:prstGeom prst="rect">
            <a:avLst/>
          </a:prstGeom>
          <a:noFill/>
          <a:extLst/>
        </p:spPr>
      </p:pic>
      <p:pic>
        <p:nvPicPr>
          <p:cNvPr id="572" name="Picture 57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5344" y="1702308"/>
            <a:ext cx="1011936" cy="413004"/>
          </a:xfrm>
          <a:prstGeom prst="rect">
            <a:avLst/>
          </a:prstGeom>
          <a:noFill/>
          <a:extLst/>
        </p:spPr>
      </p:pic>
      <p:pic>
        <p:nvPicPr>
          <p:cNvPr id="573" name="Picture 573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1455" y="1702308"/>
            <a:ext cx="417576" cy="413004"/>
          </a:xfrm>
          <a:prstGeom prst="rect">
            <a:avLst/>
          </a:prstGeom>
          <a:noFill/>
          <a:extLst/>
        </p:spPr>
      </p:pic>
      <p:pic>
        <p:nvPicPr>
          <p:cNvPr id="574" name="Picture 574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41035" y="1702308"/>
            <a:ext cx="2243327" cy="413004"/>
          </a:xfrm>
          <a:prstGeom prst="rect">
            <a:avLst/>
          </a:prstGeom>
          <a:noFill/>
          <a:extLst/>
        </p:spPr>
      </p:pic>
      <p:pic>
        <p:nvPicPr>
          <p:cNvPr id="575" name="Picture 57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" y="2069592"/>
            <a:ext cx="586740" cy="411480"/>
          </a:xfrm>
          <a:prstGeom prst="rect">
            <a:avLst/>
          </a:prstGeom>
          <a:noFill/>
          <a:extLst/>
        </p:spPr>
      </p:pic>
      <p:pic>
        <p:nvPicPr>
          <p:cNvPr id="576" name="Picture 576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2144" y="2069592"/>
            <a:ext cx="172212" cy="411480"/>
          </a:xfrm>
          <a:prstGeom prst="rect">
            <a:avLst/>
          </a:prstGeom>
          <a:noFill/>
          <a:extLst/>
        </p:spPr>
      </p:pic>
      <p:pic>
        <p:nvPicPr>
          <p:cNvPr id="577" name="Picture 57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3227" y="2069592"/>
            <a:ext cx="1359408" cy="411480"/>
          </a:xfrm>
          <a:prstGeom prst="rect">
            <a:avLst/>
          </a:prstGeom>
          <a:noFill/>
          <a:extLst/>
        </p:spPr>
      </p:pic>
      <p:pic>
        <p:nvPicPr>
          <p:cNvPr id="578" name="Picture 57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7376" y="2069592"/>
            <a:ext cx="624840" cy="411480"/>
          </a:xfrm>
          <a:prstGeom prst="rect">
            <a:avLst/>
          </a:prstGeom>
          <a:noFill/>
          <a:extLst/>
        </p:spPr>
      </p:pic>
      <p:pic>
        <p:nvPicPr>
          <p:cNvPr id="579" name="Picture 579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61359" y="2069592"/>
            <a:ext cx="1414272" cy="411480"/>
          </a:xfrm>
          <a:prstGeom prst="rect">
            <a:avLst/>
          </a:prstGeom>
          <a:noFill/>
          <a:extLst/>
        </p:spPr>
      </p:pic>
      <p:pic>
        <p:nvPicPr>
          <p:cNvPr id="580" name="Picture 580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88179" y="2069592"/>
            <a:ext cx="419100" cy="411480"/>
          </a:xfrm>
          <a:prstGeom prst="rect">
            <a:avLst/>
          </a:prstGeom>
          <a:noFill/>
          <a:extLst/>
        </p:spPr>
      </p:pic>
      <p:pic>
        <p:nvPicPr>
          <p:cNvPr id="581" name="Picture 581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8240" y="2069592"/>
            <a:ext cx="847344" cy="411480"/>
          </a:xfrm>
          <a:prstGeom prst="rect">
            <a:avLst/>
          </a:prstGeom>
          <a:noFill/>
          <a:extLst/>
        </p:spPr>
      </p:pic>
      <p:pic>
        <p:nvPicPr>
          <p:cNvPr id="582" name="Picture 582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68340" y="2069592"/>
            <a:ext cx="1543811" cy="411480"/>
          </a:xfrm>
          <a:prstGeom prst="rect">
            <a:avLst/>
          </a:prstGeom>
          <a:noFill/>
          <a:extLst/>
        </p:spPr>
      </p:pic>
      <p:pic>
        <p:nvPicPr>
          <p:cNvPr id="583" name="Picture 583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" y="2435353"/>
            <a:ext cx="2641092" cy="411480"/>
          </a:xfrm>
          <a:prstGeom prst="rect">
            <a:avLst/>
          </a:prstGeom>
          <a:noFill/>
          <a:extLst/>
        </p:spPr>
      </p:pic>
      <p:pic>
        <p:nvPicPr>
          <p:cNvPr id="584" name="Picture 584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3552" y="2435353"/>
            <a:ext cx="2583179" cy="411480"/>
          </a:xfrm>
          <a:prstGeom prst="rect">
            <a:avLst/>
          </a:prstGeom>
          <a:noFill/>
          <a:extLst/>
        </p:spPr>
      </p:pic>
      <p:pic>
        <p:nvPicPr>
          <p:cNvPr id="585" name="Picture 585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1220" y="2435353"/>
            <a:ext cx="1301496" cy="411480"/>
          </a:xfrm>
          <a:prstGeom prst="rect">
            <a:avLst/>
          </a:prstGeom>
          <a:noFill/>
          <a:extLst/>
        </p:spPr>
      </p:pic>
      <p:pic>
        <p:nvPicPr>
          <p:cNvPr id="586" name="Picture 586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" y="2801112"/>
            <a:ext cx="1737360" cy="411480"/>
          </a:xfrm>
          <a:prstGeom prst="rect">
            <a:avLst/>
          </a:prstGeom>
          <a:noFill/>
          <a:extLst/>
        </p:spPr>
      </p:pic>
      <p:pic>
        <p:nvPicPr>
          <p:cNvPr id="587" name="Picture 587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44623" y="2801112"/>
            <a:ext cx="195071" cy="411480"/>
          </a:xfrm>
          <a:prstGeom prst="rect">
            <a:avLst/>
          </a:prstGeom>
          <a:noFill/>
          <a:extLst/>
        </p:spPr>
      </p:pic>
      <p:pic>
        <p:nvPicPr>
          <p:cNvPr id="588" name="Picture 588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9320" y="2801112"/>
            <a:ext cx="1175003" cy="411480"/>
          </a:xfrm>
          <a:prstGeom prst="rect">
            <a:avLst/>
          </a:prstGeom>
          <a:noFill/>
          <a:extLst/>
        </p:spPr>
      </p:pic>
      <p:pic>
        <p:nvPicPr>
          <p:cNvPr id="589" name="Picture 589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51632" y="2801112"/>
            <a:ext cx="1109472" cy="411480"/>
          </a:xfrm>
          <a:prstGeom prst="rect">
            <a:avLst/>
          </a:prstGeom>
          <a:noFill/>
          <a:extLst/>
        </p:spPr>
      </p:pic>
      <p:pic>
        <p:nvPicPr>
          <p:cNvPr id="590" name="Picture 590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76700" y="2801112"/>
            <a:ext cx="1638300" cy="411480"/>
          </a:xfrm>
          <a:prstGeom prst="rect">
            <a:avLst/>
          </a:prstGeom>
          <a:noFill/>
          <a:extLst/>
        </p:spPr>
      </p:pic>
      <p:pic>
        <p:nvPicPr>
          <p:cNvPr id="591" name="Picture 591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8008" y="2801112"/>
            <a:ext cx="1696211" cy="411480"/>
          </a:xfrm>
          <a:prstGeom prst="rect">
            <a:avLst/>
          </a:prstGeom>
          <a:noFill/>
          <a:extLst/>
        </p:spPr>
      </p:pic>
      <p:pic>
        <p:nvPicPr>
          <p:cNvPr id="592" name="Picture 592"/>
          <p:cNvPicPr>
            <a:picLocks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3511" y="2801112"/>
            <a:ext cx="219456" cy="411480"/>
          </a:xfrm>
          <a:prstGeom prst="rect">
            <a:avLst/>
          </a:prstGeom>
          <a:noFill/>
          <a:extLst/>
        </p:spPr>
      </p:pic>
      <p:pic>
        <p:nvPicPr>
          <p:cNvPr id="593" name="Picture 593"/>
          <p:cNvPicPr>
            <a:picLocks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" y="3165349"/>
            <a:ext cx="2107692" cy="413004"/>
          </a:xfrm>
          <a:prstGeom prst="rect">
            <a:avLst/>
          </a:prstGeom>
          <a:noFill/>
          <a:extLst/>
        </p:spPr>
      </p:pic>
      <p:pic>
        <p:nvPicPr>
          <p:cNvPr id="594" name="Picture 594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68879" y="3165349"/>
            <a:ext cx="1347216" cy="413004"/>
          </a:xfrm>
          <a:prstGeom prst="rect">
            <a:avLst/>
          </a:prstGeom>
          <a:noFill/>
          <a:extLst/>
        </p:spPr>
      </p:pic>
      <p:pic>
        <p:nvPicPr>
          <p:cNvPr id="595" name="Picture 595"/>
          <p:cNvPicPr>
            <a:picLocks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7620" y="3165349"/>
            <a:ext cx="409955" cy="413004"/>
          </a:xfrm>
          <a:prstGeom prst="rect">
            <a:avLst/>
          </a:prstGeom>
          <a:noFill/>
          <a:extLst/>
        </p:spPr>
      </p:pic>
      <p:pic>
        <p:nvPicPr>
          <p:cNvPr id="596" name="Picture 596"/>
          <p:cNvPicPr>
            <a:picLocks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62271" y="3165349"/>
            <a:ext cx="1601724" cy="413004"/>
          </a:xfrm>
          <a:prstGeom prst="rect">
            <a:avLst/>
          </a:prstGeom>
          <a:noFill/>
          <a:extLst/>
        </p:spPr>
      </p:pic>
      <p:pic>
        <p:nvPicPr>
          <p:cNvPr id="597" name="Picture 597"/>
          <p:cNvPicPr>
            <a:picLocks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1511" y="3165349"/>
            <a:ext cx="1234439" cy="413004"/>
          </a:xfrm>
          <a:prstGeom prst="rect">
            <a:avLst/>
          </a:prstGeom>
          <a:noFill/>
          <a:extLst/>
        </p:spPr>
      </p:pic>
      <p:pic>
        <p:nvPicPr>
          <p:cNvPr id="598" name="Picture 598"/>
          <p:cNvPicPr>
            <a:picLocks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" y="3532632"/>
            <a:ext cx="1423416" cy="411480"/>
          </a:xfrm>
          <a:prstGeom prst="rect">
            <a:avLst/>
          </a:prstGeom>
          <a:noFill/>
          <a:extLst/>
        </p:spPr>
      </p:pic>
      <p:pic>
        <p:nvPicPr>
          <p:cNvPr id="599" name="Picture 599"/>
          <p:cNvPicPr>
            <a:picLocks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9151" y="842773"/>
            <a:ext cx="1847088" cy="757427"/>
          </a:xfrm>
          <a:prstGeom prst="rect">
            <a:avLst/>
          </a:prstGeom>
          <a:noFill/>
          <a:extLst/>
        </p:spPr>
      </p:pic>
      <p:pic>
        <p:nvPicPr>
          <p:cNvPr id="600" name="Picture 600"/>
          <p:cNvPicPr>
            <a:picLocks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5991" y="842773"/>
            <a:ext cx="3086100" cy="757427"/>
          </a:xfrm>
          <a:prstGeom prst="rect">
            <a:avLst/>
          </a:prstGeom>
          <a:noFill/>
          <a:extLst/>
        </p:spPr>
      </p:pic>
      <p:sp>
        <p:nvSpPr>
          <p:cNvPr id="601" name="Rectangle 601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602" name="Rectangle 602"/>
          <p:cNvSpPr/>
          <p:nvPr/>
        </p:nvSpPr>
        <p:spPr>
          <a:xfrm>
            <a:off x="548640" y="1702273"/>
            <a:ext cx="6417060" cy="21970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7504"/>
            <a:r>
              <a:rPr lang="en-US" sz="2402" b="0" i="0" spc="0" baseline="0" dirty="0">
                <a:latin typeface="Calibri"/>
              </a:rPr>
              <a:t>Ну</a:t>
            </a:r>
            <a:r>
              <a:rPr lang="en-US" sz="1106" b="0" i="0" spc="817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и</a:t>
            </a:r>
            <a:r>
              <a:rPr lang="en-US" sz="1106" b="0" i="0" spc="805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конечно,</a:t>
            </a:r>
            <a:r>
              <a:rPr lang="en-US" sz="1106" b="0" i="0" spc="769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ка</a:t>
            </a:r>
            <a:r>
              <a:rPr lang="en-US" sz="2402" b="0" i="0" spc="-10" baseline="0" dirty="0">
                <a:latin typeface="Calibri"/>
              </a:rPr>
              <a:t>к</a:t>
            </a:r>
            <a:r>
              <a:rPr lang="en-US" sz="1106" b="0" i="0" spc="781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я</a:t>
            </a:r>
            <a:r>
              <a:rPr lang="en-US" sz="1106" b="0" i="0" spc="805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могла</a:t>
            </a:r>
            <a:r>
              <a:rPr lang="en-US" sz="1106" b="0" i="0" spc="709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не</a:t>
            </a:r>
            <a:r>
              <a:rPr lang="en-US" sz="1106" b="0" i="0" spc="817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познакомить</a:t>
            </a:r>
            <a:r>
              <a:rPr lang="en-US" sz="1106" b="0" i="0" spc="0" baseline="0" dirty="0">
                <a:latin typeface="Calibri"/>
              </a:rPr>
              <a:t> </a:t>
            </a:r>
          </a:p>
          <a:p>
            <a:pPr marL="0">
              <a:lnSpc>
                <a:spcPts val="2882"/>
              </a:lnSpc>
            </a:pPr>
            <a:r>
              <a:rPr lang="en-US" sz="2400" b="0" i="0" spc="0" baseline="0" dirty="0">
                <a:latin typeface="Calibri"/>
              </a:rPr>
              <a:t>Вас</a:t>
            </a:r>
            <a:r>
              <a:rPr lang="en-US" sz="1103" b="0" i="0" spc="1034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с</a:t>
            </a:r>
            <a:r>
              <a:rPr lang="en-US" sz="1103" b="0" i="0" spc="1022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играми,</a:t>
            </a:r>
            <a:r>
              <a:rPr lang="en-US" sz="1103" b="0" i="0" spc="1025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для</a:t>
            </a:r>
            <a:r>
              <a:rPr lang="en-US" sz="1103" b="0" i="0" spc="1034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которых</a:t>
            </a:r>
            <a:r>
              <a:rPr lang="en-US" sz="1103" b="0" i="0" spc="938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не</a:t>
            </a:r>
            <a:r>
              <a:rPr lang="en-US" sz="1103" b="0" i="0" spc="1058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надо</a:t>
            </a:r>
            <a:r>
              <a:rPr lang="en-US" sz="1103" b="0" i="0" spc="1010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покупать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879"/>
              </a:lnSpc>
              <a:tabLst>
                <a:tab pos="2724023" algn="l"/>
                <a:tab pos="5403850" algn="l"/>
              </a:tabLst>
            </a:pPr>
            <a:r>
              <a:rPr lang="en-US" sz="2400" b="0" i="0" spc="0" baseline="0" dirty="0">
                <a:latin typeface="Calibri"/>
              </a:rPr>
              <a:t>дорогостоящее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400" b="0" i="0" spc="0" baseline="0" dirty="0">
                <a:latin typeface="Calibri"/>
              </a:rPr>
              <a:t>оборудование,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400" b="0" i="0" spc="0" baseline="0" dirty="0">
                <a:latin typeface="Calibri"/>
              </a:rPr>
              <a:t>изучать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892"/>
              </a:lnSpc>
            </a:pPr>
            <a:r>
              <a:rPr lang="en-US" sz="2400" b="0" i="0" spc="0" baseline="0" dirty="0">
                <a:latin typeface="Calibri"/>
              </a:rPr>
              <a:t>методику,</a:t>
            </a:r>
            <a:r>
              <a:rPr lang="en-US" sz="1103" b="0" i="0" spc="290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а</a:t>
            </a:r>
            <a:r>
              <a:rPr lang="en-US" sz="1103" b="0" i="0" spc="446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просто</a:t>
            </a:r>
            <a:r>
              <a:rPr lang="en-US" sz="1103" b="0" i="0" spc="422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нужно</a:t>
            </a:r>
            <a:r>
              <a:rPr lang="en-US" sz="1103" b="0" i="0" spc="458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включить</a:t>
            </a:r>
            <a:r>
              <a:rPr lang="en-US" sz="1103" b="0" i="0" spc="458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фантазию</a:t>
            </a:r>
            <a:r>
              <a:rPr lang="en-US" sz="1103" b="0" i="0" spc="446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и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869"/>
              </a:lnSpc>
            </a:pPr>
            <a:r>
              <a:rPr lang="en-US" sz="2400" b="0" i="0" spc="0" baseline="0" dirty="0">
                <a:latin typeface="Calibri"/>
              </a:rPr>
              <a:t>предложить</a:t>
            </a:r>
            <a:r>
              <a:rPr lang="en-US" sz="1103" b="0" i="0" spc="2330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задачк</a:t>
            </a:r>
            <a:r>
              <a:rPr lang="en-US" sz="2400" b="0" i="0" spc="-11" baseline="0" dirty="0">
                <a:latin typeface="Calibri"/>
              </a:rPr>
              <a:t>у</a:t>
            </a:r>
            <a:r>
              <a:rPr lang="en-US" sz="1103" b="0" i="0" spc="2390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на</a:t>
            </a:r>
            <a:r>
              <a:rPr lang="en-US" sz="1103" b="0" i="0" spc="2392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смекалк</a:t>
            </a:r>
            <a:r>
              <a:rPr lang="en-US" sz="2400" b="0" i="0" spc="-11" baseline="0" dirty="0">
                <a:latin typeface="Calibri"/>
              </a:rPr>
              <a:t>у</a:t>
            </a:r>
            <a:r>
              <a:rPr lang="en-US" sz="1103" b="0" i="0" spc="2357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своему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892"/>
              </a:lnSpc>
            </a:pPr>
            <a:r>
              <a:rPr lang="en-US" sz="2400" b="0" i="0" spc="0" baseline="0" dirty="0">
                <a:latin typeface="Calibri"/>
              </a:rPr>
              <a:t>ребенку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603" name="Rectangle 603"/>
          <p:cNvSpPr/>
          <p:nvPr/>
        </p:nvSpPr>
        <p:spPr>
          <a:xfrm>
            <a:off x="2359405" y="842036"/>
            <a:ext cx="3743642" cy="6711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404" b="1" i="0" spc="0" baseline="0" dirty="0">
                <a:latin typeface="Calibri-Bold"/>
              </a:rPr>
              <a:t>Игры для д</a:t>
            </a:r>
            <a:r>
              <a:rPr lang="en-US" sz="4404" b="1" i="0" spc="-17" baseline="0" dirty="0">
                <a:latin typeface="Calibri-Bold"/>
              </a:rPr>
              <a:t>о</a:t>
            </a:r>
            <a:r>
              <a:rPr lang="en-US" sz="4404" b="1" i="0" spc="0" baseline="0" dirty="0">
                <a:latin typeface="Calibri-Bold"/>
              </a:rPr>
              <a:t>ма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Picture 36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605" name="Picture 60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4020" y="2145792"/>
            <a:ext cx="609600" cy="274320"/>
          </a:xfrm>
          <a:prstGeom prst="rect">
            <a:avLst/>
          </a:prstGeom>
          <a:noFill/>
          <a:extLst/>
        </p:spPr>
      </p:pic>
      <p:pic>
        <p:nvPicPr>
          <p:cNvPr id="606" name="Picture 60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1220" y="2145792"/>
            <a:ext cx="1424939" cy="274320"/>
          </a:xfrm>
          <a:prstGeom prst="rect">
            <a:avLst/>
          </a:prstGeom>
          <a:noFill/>
          <a:extLst/>
        </p:spPr>
      </p:pic>
      <p:pic>
        <p:nvPicPr>
          <p:cNvPr id="607" name="Picture 60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1139" y="2438401"/>
            <a:ext cx="1496567" cy="274320"/>
          </a:xfrm>
          <a:prstGeom prst="rect">
            <a:avLst/>
          </a:prstGeom>
          <a:noFill/>
          <a:extLst/>
        </p:spPr>
      </p:pic>
      <p:pic>
        <p:nvPicPr>
          <p:cNvPr id="608" name="Picture 60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8900" y="2438401"/>
            <a:ext cx="946403" cy="274320"/>
          </a:xfrm>
          <a:prstGeom prst="rect">
            <a:avLst/>
          </a:prstGeom>
          <a:noFill/>
          <a:extLst/>
        </p:spPr>
      </p:pic>
      <p:pic>
        <p:nvPicPr>
          <p:cNvPr id="609" name="Picture 609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0608" y="2438401"/>
            <a:ext cx="71627" cy="274320"/>
          </a:xfrm>
          <a:prstGeom prst="rect">
            <a:avLst/>
          </a:prstGeom>
          <a:noFill/>
          <a:extLst/>
        </p:spPr>
      </p:pic>
      <p:pic>
        <p:nvPicPr>
          <p:cNvPr id="610" name="Picture 610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8931" y="2731009"/>
            <a:ext cx="2801111" cy="274320"/>
          </a:xfrm>
          <a:prstGeom prst="rect">
            <a:avLst/>
          </a:prstGeom>
          <a:noFill/>
          <a:extLst/>
        </p:spPr>
      </p:pic>
      <p:pic>
        <p:nvPicPr>
          <p:cNvPr id="611" name="Picture 611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5100" y="2731009"/>
            <a:ext cx="347472" cy="274320"/>
          </a:xfrm>
          <a:prstGeom prst="rect">
            <a:avLst/>
          </a:prstGeom>
          <a:noFill/>
          <a:extLst/>
        </p:spPr>
      </p:pic>
      <p:pic>
        <p:nvPicPr>
          <p:cNvPr id="612" name="Picture 612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67227" y="2731009"/>
            <a:ext cx="1891283" cy="274320"/>
          </a:xfrm>
          <a:prstGeom prst="rect">
            <a:avLst/>
          </a:prstGeom>
          <a:noFill/>
          <a:extLst/>
        </p:spPr>
      </p:pic>
      <p:pic>
        <p:nvPicPr>
          <p:cNvPr id="613" name="Picture 613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7444" y="2974848"/>
            <a:ext cx="829055" cy="274320"/>
          </a:xfrm>
          <a:prstGeom prst="rect">
            <a:avLst/>
          </a:prstGeom>
          <a:noFill/>
          <a:extLst/>
        </p:spPr>
      </p:pic>
      <p:pic>
        <p:nvPicPr>
          <p:cNvPr id="614" name="Picture 614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73807" y="2974848"/>
            <a:ext cx="1293875" cy="274320"/>
          </a:xfrm>
          <a:prstGeom prst="rect">
            <a:avLst/>
          </a:prstGeom>
          <a:noFill/>
          <a:extLst/>
        </p:spPr>
      </p:pic>
      <p:pic>
        <p:nvPicPr>
          <p:cNvPr id="615" name="Picture 615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9488" y="3267457"/>
            <a:ext cx="1182624" cy="274320"/>
          </a:xfrm>
          <a:prstGeom prst="rect">
            <a:avLst/>
          </a:prstGeom>
          <a:noFill/>
          <a:extLst/>
        </p:spPr>
      </p:pic>
      <p:pic>
        <p:nvPicPr>
          <p:cNvPr id="616" name="Picture 616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7979" y="3267457"/>
            <a:ext cx="73152" cy="274320"/>
          </a:xfrm>
          <a:prstGeom prst="rect">
            <a:avLst/>
          </a:prstGeom>
          <a:noFill/>
          <a:extLst/>
        </p:spPr>
      </p:pic>
      <p:pic>
        <p:nvPicPr>
          <p:cNvPr id="617" name="Picture 617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8760" y="3560064"/>
            <a:ext cx="1089660" cy="274320"/>
          </a:xfrm>
          <a:prstGeom prst="rect">
            <a:avLst/>
          </a:prstGeom>
          <a:noFill/>
          <a:extLst/>
        </p:spPr>
      </p:pic>
      <p:pic>
        <p:nvPicPr>
          <p:cNvPr id="618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0195" y="3560064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19" name="Picture 619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76500" y="3560064"/>
            <a:ext cx="1271016" cy="274320"/>
          </a:xfrm>
          <a:prstGeom prst="rect">
            <a:avLst/>
          </a:prstGeom>
          <a:noFill/>
          <a:extLst/>
        </p:spPr>
      </p:pic>
      <p:pic>
        <p:nvPicPr>
          <p:cNvPr id="620" name="Picture 620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2080" y="3852673"/>
            <a:ext cx="987552" cy="274320"/>
          </a:xfrm>
          <a:prstGeom prst="rect">
            <a:avLst/>
          </a:prstGeom>
          <a:noFill/>
          <a:extLst/>
        </p:spPr>
      </p:pic>
      <p:pic>
        <p:nvPicPr>
          <p:cNvPr id="621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77439" y="3852673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22" name="Picture 62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9672" y="3852673"/>
            <a:ext cx="1040891" cy="274320"/>
          </a:xfrm>
          <a:prstGeom prst="rect">
            <a:avLst/>
          </a:prstGeom>
          <a:noFill/>
          <a:extLst/>
        </p:spPr>
      </p:pic>
      <p:pic>
        <p:nvPicPr>
          <p:cNvPr id="623" name="Picture 623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03019" y="4096513"/>
            <a:ext cx="1013460" cy="274320"/>
          </a:xfrm>
          <a:prstGeom prst="rect">
            <a:avLst/>
          </a:prstGeom>
          <a:noFill/>
          <a:extLst/>
        </p:spPr>
      </p:pic>
      <p:pic>
        <p:nvPicPr>
          <p:cNvPr id="624" name="Picture 62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93620" y="4096513"/>
            <a:ext cx="135636" cy="274320"/>
          </a:xfrm>
          <a:prstGeom prst="rect">
            <a:avLst/>
          </a:prstGeom>
          <a:noFill/>
          <a:extLst/>
        </p:spPr>
      </p:pic>
      <p:pic>
        <p:nvPicPr>
          <p:cNvPr id="625" name="Picture 625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80132" y="4096513"/>
            <a:ext cx="1347216" cy="274320"/>
          </a:xfrm>
          <a:prstGeom prst="rect">
            <a:avLst/>
          </a:prstGeom>
          <a:noFill/>
          <a:extLst/>
        </p:spPr>
      </p:pic>
      <p:pic>
        <p:nvPicPr>
          <p:cNvPr id="626" name="Picture 626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7424" y="4340353"/>
            <a:ext cx="794004" cy="274320"/>
          </a:xfrm>
          <a:prstGeom prst="rect">
            <a:avLst/>
          </a:prstGeom>
          <a:noFill/>
          <a:extLst/>
        </p:spPr>
      </p:pic>
      <p:pic>
        <p:nvPicPr>
          <p:cNvPr id="627" name="Picture 62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53639" y="4340353"/>
            <a:ext cx="135636" cy="274320"/>
          </a:xfrm>
          <a:prstGeom prst="rect">
            <a:avLst/>
          </a:prstGeom>
          <a:noFill/>
          <a:extLst/>
        </p:spPr>
      </p:pic>
      <p:pic>
        <p:nvPicPr>
          <p:cNvPr id="628" name="Picture 628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1676" y="4340353"/>
            <a:ext cx="885444" cy="274320"/>
          </a:xfrm>
          <a:prstGeom prst="rect">
            <a:avLst/>
          </a:prstGeom>
          <a:noFill/>
          <a:extLst/>
        </p:spPr>
      </p:pic>
      <p:pic>
        <p:nvPicPr>
          <p:cNvPr id="629" name="Picture 629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0660" y="4584192"/>
            <a:ext cx="743712" cy="274320"/>
          </a:xfrm>
          <a:prstGeom prst="rect">
            <a:avLst/>
          </a:prstGeom>
          <a:noFill/>
          <a:extLst/>
        </p:spPr>
      </p:pic>
      <p:pic>
        <p:nvPicPr>
          <p:cNvPr id="630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8776" y="4584192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31" name="Picture 631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31007" y="4584192"/>
            <a:ext cx="923544" cy="274320"/>
          </a:xfrm>
          <a:prstGeom prst="rect">
            <a:avLst/>
          </a:prstGeom>
          <a:noFill/>
          <a:extLst/>
        </p:spPr>
      </p:pic>
      <p:pic>
        <p:nvPicPr>
          <p:cNvPr id="632" name="Picture 632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0952" y="4828032"/>
            <a:ext cx="845819" cy="274320"/>
          </a:xfrm>
          <a:prstGeom prst="rect">
            <a:avLst/>
          </a:prstGeom>
          <a:noFill/>
          <a:extLst/>
        </p:spPr>
      </p:pic>
      <p:pic>
        <p:nvPicPr>
          <p:cNvPr id="633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1072" y="4828032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34" name="Picture 634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66060" y="4828032"/>
            <a:ext cx="809244" cy="274320"/>
          </a:xfrm>
          <a:prstGeom prst="rect">
            <a:avLst/>
          </a:prstGeom>
          <a:noFill/>
          <a:extLst/>
        </p:spPr>
      </p:pic>
      <p:pic>
        <p:nvPicPr>
          <p:cNvPr id="635" name="Picture 635"/>
          <p:cNvPicPr>
            <a:picLocks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13332" y="5071872"/>
            <a:ext cx="1077467" cy="274320"/>
          </a:xfrm>
          <a:prstGeom prst="rect">
            <a:avLst/>
          </a:prstGeom>
          <a:noFill/>
          <a:extLst/>
        </p:spPr>
      </p:pic>
      <p:pic>
        <p:nvPicPr>
          <p:cNvPr id="636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0027" y="5071872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37" name="Picture 637"/>
          <p:cNvPicPr>
            <a:picLocks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5016" y="5071872"/>
            <a:ext cx="781812" cy="274320"/>
          </a:xfrm>
          <a:prstGeom prst="rect">
            <a:avLst/>
          </a:prstGeom>
          <a:noFill/>
          <a:extLst/>
        </p:spPr>
      </p:pic>
      <p:pic>
        <p:nvPicPr>
          <p:cNvPr id="638" name="Picture 638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8739" y="5315713"/>
            <a:ext cx="1082039" cy="274320"/>
          </a:xfrm>
          <a:prstGeom prst="rect">
            <a:avLst/>
          </a:prstGeom>
          <a:noFill/>
          <a:extLst/>
        </p:spPr>
      </p:pic>
      <p:pic>
        <p:nvPicPr>
          <p:cNvPr id="639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435" y="5315713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40" name="Picture 640"/>
          <p:cNvPicPr>
            <a:picLocks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31948" y="5315713"/>
            <a:ext cx="1216152" cy="274320"/>
          </a:xfrm>
          <a:prstGeom prst="rect">
            <a:avLst/>
          </a:prstGeom>
          <a:noFill/>
          <a:extLst/>
        </p:spPr>
      </p:pic>
      <p:pic>
        <p:nvPicPr>
          <p:cNvPr id="641" name="Picture 641"/>
          <p:cNvPicPr>
            <a:picLocks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7424" y="5559553"/>
            <a:ext cx="987552" cy="275843"/>
          </a:xfrm>
          <a:prstGeom prst="rect">
            <a:avLst/>
          </a:prstGeom>
          <a:noFill/>
          <a:extLst/>
        </p:spPr>
      </p:pic>
      <p:pic>
        <p:nvPicPr>
          <p:cNvPr id="642" name="Picture 642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5455" y="5559553"/>
            <a:ext cx="134112" cy="275843"/>
          </a:xfrm>
          <a:prstGeom prst="rect">
            <a:avLst/>
          </a:prstGeom>
          <a:noFill/>
          <a:extLst/>
        </p:spPr>
      </p:pic>
      <p:pic>
        <p:nvPicPr>
          <p:cNvPr id="643" name="Picture 643"/>
          <p:cNvPicPr>
            <a:picLocks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1967" y="5559553"/>
            <a:ext cx="819911" cy="275843"/>
          </a:xfrm>
          <a:prstGeom prst="rect">
            <a:avLst/>
          </a:prstGeom>
          <a:noFill/>
          <a:extLst/>
        </p:spPr>
      </p:pic>
      <p:pic>
        <p:nvPicPr>
          <p:cNvPr id="644" name="Picture 644"/>
          <p:cNvPicPr>
            <a:picLocks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9511" y="5803393"/>
            <a:ext cx="1350263" cy="275843"/>
          </a:xfrm>
          <a:prstGeom prst="rect">
            <a:avLst/>
          </a:prstGeom>
          <a:noFill/>
          <a:extLst/>
        </p:spPr>
      </p:pic>
      <p:pic>
        <p:nvPicPr>
          <p:cNvPr id="645" name="Picture 642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1739" y="5803393"/>
            <a:ext cx="134112" cy="275843"/>
          </a:xfrm>
          <a:prstGeom prst="rect">
            <a:avLst/>
          </a:prstGeom>
          <a:noFill/>
          <a:extLst/>
        </p:spPr>
      </p:pic>
      <p:pic>
        <p:nvPicPr>
          <p:cNvPr id="646" name="Picture 646"/>
          <p:cNvPicPr>
            <a:picLocks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6727" y="5803393"/>
            <a:ext cx="915924" cy="275843"/>
          </a:xfrm>
          <a:prstGeom prst="rect">
            <a:avLst/>
          </a:prstGeom>
          <a:noFill/>
          <a:extLst/>
        </p:spPr>
      </p:pic>
      <p:pic>
        <p:nvPicPr>
          <p:cNvPr id="647" name="Picture 647"/>
          <p:cNvPicPr>
            <a:picLocks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3015" y="2074165"/>
            <a:ext cx="2299716" cy="274320"/>
          </a:xfrm>
          <a:prstGeom prst="rect">
            <a:avLst/>
          </a:prstGeom>
          <a:noFill/>
          <a:extLst/>
        </p:spPr>
      </p:pic>
      <p:pic>
        <p:nvPicPr>
          <p:cNvPr id="648" name="Picture 648"/>
          <p:cNvPicPr>
            <a:picLocks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71288" y="2318004"/>
            <a:ext cx="2307335" cy="274320"/>
          </a:xfrm>
          <a:prstGeom prst="rect">
            <a:avLst/>
          </a:prstGeom>
          <a:noFill/>
          <a:extLst/>
        </p:spPr>
      </p:pic>
      <p:pic>
        <p:nvPicPr>
          <p:cNvPr id="649" name="Picture 649"/>
          <p:cNvPicPr>
            <a:picLocks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4423" y="2305304"/>
            <a:ext cx="2449576" cy="299720"/>
          </a:xfrm>
          <a:prstGeom prst="rect">
            <a:avLst/>
          </a:prstGeom>
          <a:noFill/>
          <a:extLst/>
        </p:spPr>
      </p:pic>
      <p:pic>
        <p:nvPicPr>
          <p:cNvPr id="650" name="Picture 650"/>
          <p:cNvPicPr>
            <a:picLocks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4088" y="2561845"/>
            <a:ext cx="3389376" cy="274320"/>
          </a:xfrm>
          <a:prstGeom prst="rect">
            <a:avLst/>
          </a:prstGeom>
          <a:noFill/>
          <a:extLst/>
        </p:spPr>
      </p:pic>
      <p:pic>
        <p:nvPicPr>
          <p:cNvPr id="651" name="Picture 651"/>
          <p:cNvPicPr>
            <a:picLocks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63740" y="2561845"/>
            <a:ext cx="82296" cy="274320"/>
          </a:xfrm>
          <a:prstGeom prst="rect">
            <a:avLst/>
          </a:prstGeom>
          <a:noFill/>
          <a:extLst/>
        </p:spPr>
      </p:pic>
      <p:pic>
        <p:nvPicPr>
          <p:cNvPr id="652" name="Picture 652"/>
          <p:cNvPicPr>
            <a:picLocks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6223" y="2561845"/>
            <a:ext cx="1292352" cy="274320"/>
          </a:xfrm>
          <a:prstGeom prst="rect">
            <a:avLst/>
          </a:prstGeom>
          <a:noFill/>
          <a:extLst/>
        </p:spPr>
      </p:pic>
      <p:pic>
        <p:nvPicPr>
          <p:cNvPr id="653" name="Picture 651"/>
          <p:cNvPicPr>
            <a:picLocks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98535" y="2561845"/>
            <a:ext cx="82296" cy="274320"/>
          </a:xfrm>
          <a:prstGeom prst="rect">
            <a:avLst/>
          </a:prstGeom>
          <a:noFill/>
          <a:extLst/>
        </p:spPr>
      </p:pic>
      <p:pic>
        <p:nvPicPr>
          <p:cNvPr id="654" name="Picture 634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61019" y="2561845"/>
            <a:ext cx="809244" cy="274320"/>
          </a:xfrm>
          <a:prstGeom prst="rect">
            <a:avLst/>
          </a:prstGeom>
          <a:noFill/>
          <a:extLst/>
        </p:spPr>
      </p:pic>
      <p:pic>
        <p:nvPicPr>
          <p:cNvPr id="655" name="Picture 655"/>
          <p:cNvPicPr>
            <a:picLocks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1388" y="2792984"/>
            <a:ext cx="4642611" cy="299720"/>
          </a:xfrm>
          <a:prstGeom prst="rect">
            <a:avLst/>
          </a:prstGeom>
          <a:noFill/>
          <a:extLst/>
        </p:spPr>
      </p:pic>
      <p:pic>
        <p:nvPicPr>
          <p:cNvPr id="656" name="Picture 656"/>
          <p:cNvPicPr>
            <a:picLocks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4088" y="3048001"/>
            <a:ext cx="3761232" cy="275843"/>
          </a:xfrm>
          <a:prstGeom prst="rect">
            <a:avLst/>
          </a:prstGeom>
          <a:noFill/>
          <a:extLst/>
        </p:spPr>
      </p:pic>
      <p:pic>
        <p:nvPicPr>
          <p:cNvPr id="657" name="Picture 657"/>
          <p:cNvPicPr>
            <a:picLocks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34684" y="3293365"/>
            <a:ext cx="1255775" cy="274320"/>
          </a:xfrm>
          <a:prstGeom prst="rect">
            <a:avLst/>
          </a:prstGeom>
          <a:noFill/>
          <a:extLst/>
        </p:spPr>
      </p:pic>
      <p:pic>
        <p:nvPicPr>
          <p:cNvPr id="658" name="Picture 658"/>
          <p:cNvPicPr>
            <a:picLocks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96584" y="3537204"/>
            <a:ext cx="533400" cy="274320"/>
          </a:xfrm>
          <a:prstGeom prst="rect">
            <a:avLst/>
          </a:prstGeom>
          <a:noFill/>
          <a:extLst/>
        </p:spPr>
      </p:pic>
      <p:pic>
        <p:nvPicPr>
          <p:cNvPr id="659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98919" y="3537204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60" name="Picture 660"/>
          <p:cNvPicPr>
            <a:picLocks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46747" y="3537204"/>
            <a:ext cx="565404" cy="274320"/>
          </a:xfrm>
          <a:prstGeom prst="rect">
            <a:avLst/>
          </a:prstGeom>
          <a:noFill/>
          <a:extLst/>
        </p:spPr>
      </p:pic>
      <p:pic>
        <p:nvPicPr>
          <p:cNvPr id="661" name="Picture 661"/>
          <p:cNvPicPr>
            <a:picLocks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41135" y="3781045"/>
            <a:ext cx="676655" cy="274320"/>
          </a:xfrm>
          <a:prstGeom prst="rect">
            <a:avLst/>
          </a:prstGeom>
          <a:noFill/>
          <a:extLst/>
        </p:spPr>
      </p:pic>
      <p:pic>
        <p:nvPicPr>
          <p:cNvPr id="662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48628" y="3781045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63" name="Picture 663"/>
          <p:cNvPicPr>
            <a:picLocks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6456" y="3781045"/>
            <a:ext cx="839724" cy="274320"/>
          </a:xfrm>
          <a:prstGeom prst="rect">
            <a:avLst/>
          </a:prstGeom>
          <a:noFill/>
          <a:extLst/>
        </p:spPr>
      </p:pic>
      <p:pic>
        <p:nvPicPr>
          <p:cNvPr id="664" name="Picture 664"/>
          <p:cNvPicPr>
            <a:picLocks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30240" y="4024885"/>
            <a:ext cx="1559052" cy="274320"/>
          </a:xfrm>
          <a:prstGeom prst="rect">
            <a:avLst/>
          </a:prstGeom>
          <a:noFill/>
          <a:extLst/>
        </p:spPr>
      </p:pic>
      <p:pic>
        <p:nvPicPr>
          <p:cNvPr id="665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02195" y="4024885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66" name="Picture 666"/>
          <p:cNvPicPr>
            <a:picLocks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50023" y="4024885"/>
            <a:ext cx="783336" cy="274320"/>
          </a:xfrm>
          <a:prstGeom prst="rect">
            <a:avLst/>
          </a:prstGeom>
          <a:noFill/>
          <a:extLst/>
        </p:spPr>
      </p:pic>
      <p:pic>
        <p:nvPicPr>
          <p:cNvPr id="667" name="Picture 667"/>
          <p:cNvPicPr>
            <a:picLocks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85688" y="4268725"/>
            <a:ext cx="1130808" cy="274320"/>
          </a:xfrm>
          <a:prstGeom prst="rect">
            <a:avLst/>
          </a:prstGeom>
          <a:noFill/>
          <a:extLst/>
        </p:spPr>
      </p:pic>
      <p:pic>
        <p:nvPicPr>
          <p:cNvPr id="668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9128" y="4268725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69" name="Picture 669"/>
          <p:cNvPicPr>
            <a:picLocks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86956" y="4268725"/>
            <a:ext cx="851916" cy="274320"/>
          </a:xfrm>
          <a:prstGeom prst="rect">
            <a:avLst/>
          </a:prstGeom>
          <a:noFill/>
          <a:extLst/>
        </p:spPr>
      </p:pic>
      <p:pic>
        <p:nvPicPr>
          <p:cNvPr id="670" name="Picture 670"/>
          <p:cNvPicPr>
            <a:picLocks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8276" y="4512564"/>
            <a:ext cx="1129283" cy="274320"/>
          </a:xfrm>
          <a:prstGeom prst="rect">
            <a:avLst/>
          </a:prstGeom>
          <a:noFill/>
          <a:extLst/>
        </p:spPr>
      </p:pic>
      <p:pic>
        <p:nvPicPr>
          <p:cNvPr id="671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65619" y="4512564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72" name="Picture 672"/>
          <p:cNvPicPr>
            <a:picLocks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3447" y="4512564"/>
            <a:ext cx="446531" cy="274320"/>
          </a:xfrm>
          <a:prstGeom prst="rect">
            <a:avLst/>
          </a:prstGeom>
          <a:noFill/>
          <a:extLst/>
        </p:spPr>
      </p:pic>
      <p:pic>
        <p:nvPicPr>
          <p:cNvPr id="673" name="Picture 673"/>
          <p:cNvPicPr>
            <a:picLocks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1803" y="4756404"/>
            <a:ext cx="749808" cy="274320"/>
          </a:xfrm>
          <a:prstGeom prst="rect">
            <a:avLst/>
          </a:prstGeom>
          <a:noFill/>
          <a:extLst/>
        </p:spPr>
      </p:pic>
      <p:pic>
        <p:nvPicPr>
          <p:cNvPr id="674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18731" y="4756404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75" name="Picture 675"/>
          <p:cNvPicPr>
            <a:picLocks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6559" y="4756404"/>
            <a:ext cx="734568" cy="274320"/>
          </a:xfrm>
          <a:prstGeom prst="rect">
            <a:avLst/>
          </a:prstGeom>
          <a:noFill/>
          <a:extLst/>
        </p:spPr>
      </p:pic>
      <p:pic>
        <p:nvPicPr>
          <p:cNvPr id="676" name="Picture 676"/>
          <p:cNvPicPr>
            <a:picLocks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811" y="5000244"/>
            <a:ext cx="591312" cy="274320"/>
          </a:xfrm>
          <a:prstGeom prst="rect">
            <a:avLst/>
          </a:prstGeom>
          <a:noFill/>
          <a:extLst/>
        </p:spPr>
      </p:pic>
      <p:pic>
        <p:nvPicPr>
          <p:cNvPr id="677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62343" y="5000244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78" name="Picture 678"/>
          <p:cNvPicPr>
            <a:picLocks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08647" y="5000244"/>
            <a:ext cx="784859" cy="274320"/>
          </a:xfrm>
          <a:prstGeom prst="rect">
            <a:avLst/>
          </a:prstGeom>
          <a:noFill/>
          <a:extLst/>
        </p:spPr>
      </p:pic>
      <p:pic>
        <p:nvPicPr>
          <p:cNvPr id="679" name="Picture 679"/>
          <p:cNvPicPr>
            <a:picLocks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5247" y="5244084"/>
            <a:ext cx="618744" cy="274320"/>
          </a:xfrm>
          <a:prstGeom prst="rect">
            <a:avLst/>
          </a:prstGeom>
          <a:noFill/>
          <a:extLst/>
        </p:spPr>
      </p:pic>
      <p:pic>
        <p:nvPicPr>
          <p:cNvPr id="680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40068" y="5244084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81" name="Picture 681"/>
          <p:cNvPicPr>
            <a:picLocks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7895" y="5244084"/>
            <a:ext cx="598931" cy="274320"/>
          </a:xfrm>
          <a:prstGeom prst="rect">
            <a:avLst/>
          </a:prstGeom>
          <a:noFill/>
          <a:extLst/>
        </p:spPr>
      </p:pic>
      <p:pic>
        <p:nvPicPr>
          <p:cNvPr id="682" name="Picture 682"/>
          <p:cNvPicPr>
            <a:picLocks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0052" y="5487925"/>
            <a:ext cx="940308" cy="274320"/>
          </a:xfrm>
          <a:prstGeom prst="rect">
            <a:avLst/>
          </a:prstGeom>
          <a:noFill/>
          <a:extLst/>
        </p:spPr>
      </p:pic>
      <p:pic>
        <p:nvPicPr>
          <p:cNvPr id="683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58711" y="5487925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84" name="Picture 684"/>
          <p:cNvPicPr>
            <a:picLocks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6540" y="5487925"/>
            <a:ext cx="1350263" cy="274320"/>
          </a:xfrm>
          <a:prstGeom prst="rect">
            <a:avLst/>
          </a:prstGeom>
          <a:noFill/>
          <a:extLst/>
        </p:spPr>
      </p:pic>
      <p:pic>
        <p:nvPicPr>
          <p:cNvPr id="685" name="Picture 685"/>
          <p:cNvPicPr>
            <a:picLocks noChangeArrowheads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56732" y="5731764"/>
            <a:ext cx="999744" cy="274320"/>
          </a:xfrm>
          <a:prstGeom prst="rect">
            <a:avLst/>
          </a:prstGeom>
          <a:noFill/>
          <a:extLst/>
        </p:spPr>
      </p:pic>
      <p:pic>
        <p:nvPicPr>
          <p:cNvPr id="686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8064" y="5731764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87" name="Picture 687"/>
          <p:cNvPicPr>
            <a:picLocks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54368" y="5731764"/>
            <a:ext cx="1066800" cy="274320"/>
          </a:xfrm>
          <a:prstGeom prst="rect">
            <a:avLst/>
          </a:prstGeom>
          <a:noFill/>
          <a:extLst/>
        </p:spPr>
      </p:pic>
      <p:pic>
        <p:nvPicPr>
          <p:cNvPr id="688" name="Picture 688"/>
          <p:cNvPicPr>
            <a:picLocks noChangeArrowheads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4644" y="5975604"/>
            <a:ext cx="1171955" cy="274320"/>
          </a:xfrm>
          <a:prstGeom prst="rect">
            <a:avLst/>
          </a:prstGeom>
          <a:noFill/>
          <a:extLst/>
        </p:spPr>
      </p:pic>
      <p:pic>
        <p:nvPicPr>
          <p:cNvPr id="689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5516" y="5975604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90" name="Picture 690"/>
          <p:cNvPicPr>
            <a:picLocks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43343" y="5975604"/>
            <a:ext cx="740663" cy="274320"/>
          </a:xfrm>
          <a:prstGeom prst="rect">
            <a:avLst/>
          </a:prstGeom>
          <a:noFill/>
          <a:extLst/>
        </p:spPr>
      </p:pic>
      <p:pic>
        <p:nvPicPr>
          <p:cNvPr id="691" name="Picture 685"/>
          <p:cNvPicPr>
            <a:picLocks noChangeArrowheads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37859" y="6219444"/>
            <a:ext cx="999744" cy="274320"/>
          </a:xfrm>
          <a:prstGeom prst="rect">
            <a:avLst/>
          </a:prstGeom>
          <a:noFill/>
          <a:extLst/>
        </p:spPr>
      </p:pic>
      <p:pic>
        <p:nvPicPr>
          <p:cNvPr id="692" name="Picture 61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87667" y="6219444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693" name="Picture 693"/>
          <p:cNvPicPr>
            <a:picLocks noChangeArrowheads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35495" y="6219444"/>
            <a:ext cx="1382267" cy="274320"/>
          </a:xfrm>
          <a:prstGeom prst="rect">
            <a:avLst/>
          </a:prstGeom>
          <a:noFill/>
          <a:extLst/>
        </p:spPr>
      </p:pic>
      <p:sp>
        <p:nvSpPr>
          <p:cNvPr id="694" name="Rectangle 694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695" name="Rectangle 695"/>
          <p:cNvSpPr/>
          <p:nvPr/>
        </p:nvSpPr>
        <p:spPr>
          <a:xfrm>
            <a:off x="1684273" y="2145894"/>
            <a:ext cx="491935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1" i="0" spc="0" baseline="0" dirty="0">
                <a:latin typeface="Calibri-Bold"/>
              </a:rPr>
              <a:t>Игра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696" name="Rectangle 696"/>
          <p:cNvSpPr/>
          <p:nvPr/>
        </p:nvSpPr>
        <p:spPr>
          <a:xfrm>
            <a:off x="1501394" y="2145894"/>
            <a:ext cx="1743519" cy="5358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640079"/>
            <a:r>
              <a:rPr lang="en-US" sz="1596" b="1" i="0" spc="0" baseline="0" dirty="0">
                <a:latin typeface="Calibri-Bold"/>
              </a:rPr>
              <a:t>«Наоборот»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304"/>
              </a:lnSpc>
            </a:pPr>
            <a:r>
              <a:rPr lang="en-US" sz="1596" b="0" i="0" spc="0" baseline="0" dirty="0">
                <a:latin typeface="Calibri"/>
              </a:rPr>
              <a:t>Предложите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697" name="Rectangle 697"/>
          <p:cNvSpPr/>
          <p:nvPr/>
        </p:nvSpPr>
        <p:spPr>
          <a:xfrm>
            <a:off x="2629535" y="2438502"/>
            <a:ext cx="798259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ребенку: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698" name="Rectangle 698"/>
          <p:cNvSpPr/>
          <p:nvPr/>
        </p:nvSpPr>
        <p:spPr>
          <a:xfrm>
            <a:off x="598931" y="2731110"/>
            <a:ext cx="2153729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«Я буду говорить слова,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699" name="Rectangle 699"/>
          <p:cNvSpPr/>
          <p:nvPr/>
        </p:nvSpPr>
        <p:spPr>
          <a:xfrm>
            <a:off x="2705735" y="2731110"/>
            <a:ext cx="1723580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ты </a:t>
            </a:r>
            <a:r>
              <a:rPr lang="en-US" sz="1103" b="0" i="0" spc="-237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тоже говори, но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00" name="Rectangle 700"/>
          <p:cNvSpPr/>
          <p:nvPr/>
        </p:nvSpPr>
        <p:spPr>
          <a:xfrm>
            <a:off x="1647698" y="2974950"/>
            <a:ext cx="664146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только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01" name="Rectangle 701"/>
          <p:cNvSpPr/>
          <p:nvPr/>
        </p:nvSpPr>
        <p:spPr>
          <a:xfrm>
            <a:off x="1999742" y="2974950"/>
            <a:ext cx="1283271" cy="5360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74319"/>
            <a:r>
              <a:rPr lang="en-US" sz="1596" b="0" i="0" spc="0" baseline="0" dirty="0">
                <a:latin typeface="Calibri"/>
              </a:rPr>
              <a:t>наоборот».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305"/>
              </a:lnSpc>
            </a:pPr>
            <a:r>
              <a:rPr lang="en-US" sz="1596" b="0" i="0" spc="0" baseline="0" dirty="0">
                <a:latin typeface="Calibri"/>
              </a:rPr>
              <a:t>Например: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02" name="Rectangle 702"/>
          <p:cNvSpPr/>
          <p:nvPr/>
        </p:nvSpPr>
        <p:spPr>
          <a:xfrm>
            <a:off x="1402333" y="3560420"/>
            <a:ext cx="2127568" cy="5358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06680"/>
            <a:r>
              <a:rPr lang="en-US" sz="1596" b="0" i="0" spc="0" baseline="0" dirty="0">
                <a:latin typeface="Calibri"/>
              </a:rPr>
              <a:t>большой</a:t>
            </a:r>
            <a:r>
              <a:rPr lang="en-US" sz="1596" b="0" i="0" spc="-2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10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маленький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2304"/>
              </a:lnSpc>
            </a:pPr>
            <a:r>
              <a:rPr lang="en-US" sz="1596" b="0" i="0" spc="0" baseline="0" dirty="0">
                <a:latin typeface="Calibri"/>
              </a:rPr>
              <a:t>Веселый</a:t>
            </a:r>
            <a:r>
              <a:rPr lang="en-US" sz="1103" b="0" i="0" spc="1538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577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грустный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03" name="Rectangle 703"/>
          <p:cNvSpPr/>
          <p:nvPr/>
        </p:nvSpPr>
        <p:spPr>
          <a:xfrm>
            <a:off x="1303274" y="4096868"/>
            <a:ext cx="2328735" cy="12189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Быстрый</a:t>
            </a:r>
            <a:r>
              <a:rPr lang="en-US" sz="1103" b="0" i="0" spc="156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217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медленный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184403">
              <a:lnSpc>
                <a:spcPts val="1919"/>
              </a:lnSpc>
            </a:pPr>
            <a:r>
              <a:rPr lang="en-US" sz="1596" b="0" i="0" spc="0" baseline="0" dirty="0">
                <a:latin typeface="Calibri"/>
              </a:rPr>
              <a:t>Пустой</a:t>
            </a:r>
            <a:r>
              <a:rPr lang="en-US" sz="1103" b="0" i="0" spc="2630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226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полный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167639">
              <a:lnSpc>
                <a:spcPts val="1922"/>
              </a:lnSpc>
            </a:pPr>
            <a:r>
              <a:rPr lang="en-US" sz="1596" b="0" i="0" spc="0" baseline="0" dirty="0">
                <a:latin typeface="Calibri"/>
              </a:rPr>
              <a:t>Худой </a:t>
            </a:r>
            <a:r>
              <a:rPr lang="en-US" sz="1103" b="0" i="0" spc="2534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577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толстый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217931">
              <a:lnSpc>
                <a:spcPts val="1920"/>
              </a:lnSpc>
            </a:pPr>
            <a:r>
              <a:rPr lang="en-US" sz="1596" b="0" i="0" spc="0" baseline="0" dirty="0">
                <a:latin typeface="Calibri"/>
              </a:rPr>
              <a:t>Умный </a:t>
            </a:r>
            <a:r>
              <a:rPr lang="en-US" sz="1103" b="0" i="0" spc="2234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20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глупый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210311">
              <a:lnSpc>
                <a:spcPts val="1919"/>
              </a:lnSpc>
            </a:pPr>
            <a:r>
              <a:rPr lang="en-US" sz="1596" b="0" i="0" spc="0" baseline="0" dirty="0">
                <a:latin typeface="Calibri"/>
              </a:rPr>
              <a:t>Тяжелый </a:t>
            </a:r>
            <a:r>
              <a:rPr lang="en-US" sz="1103" b="0" i="0" spc="1058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20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легкий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04" name="Rectangle 704"/>
          <p:cNvSpPr/>
          <p:nvPr/>
        </p:nvSpPr>
        <p:spPr>
          <a:xfrm>
            <a:off x="1348994" y="5316449"/>
            <a:ext cx="2234247" cy="4870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Храбрый </a:t>
            </a:r>
            <a:r>
              <a:rPr lang="en-US" sz="1103" b="0" i="0" spc="1178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217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трусливый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138683">
              <a:lnSpc>
                <a:spcPts val="1919"/>
              </a:lnSpc>
            </a:pPr>
            <a:r>
              <a:rPr lang="en-US" sz="1596" b="0" i="0" spc="0" baseline="0" dirty="0">
                <a:latin typeface="Calibri"/>
              </a:rPr>
              <a:t>Твердый</a:t>
            </a:r>
            <a:r>
              <a:rPr lang="en-US" sz="1103" b="0" i="0" spc="1754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214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мягкий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05" name="Rectangle 705"/>
          <p:cNvSpPr/>
          <p:nvPr/>
        </p:nvSpPr>
        <p:spPr>
          <a:xfrm>
            <a:off x="1429766" y="5803789"/>
            <a:ext cx="2077344" cy="24359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8" b="0" i="0" spc="0" baseline="0" dirty="0">
                <a:latin typeface="Calibri"/>
              </a:rPr>
              <a:t>Шершавый </a:t>
            </a:r>
            <a:r>
              <a:rPr lang="en-US" sz="1106" b="0" i="0" spc="0" baseline="0" dirty="0">
                <a:latin typeface="Calibri"/>
              </a:rPr>
              <a:t> </a:t>
            </a:r>
            <a:r>
              <a:rPr lang="en-US" sz="1598" b="0" i="0" spc="0" baseline="0" dirty="0">
                <a:latin typeface="Calibri"/>
              </a:rPr>
              <a:t>–</a:t>
            </a:r>
            <a:r>
              <a:rPr lang="en-US" sz="1106" b="0" i="0" spc="1201" baseline="0" dirty="0">
                <a:latin typeface="Calibri"/>
              </a:rPr>
              <a:t> </a:t>
            </a:r>
            <a:r>
              <a:rPr lang="en-US" sz="1598" b="0" i="0" spc="0" baseline="0" dirty="0">
                <a:latin typeface="Calibri"/>
              </a:rPr>
              <a:t>гладкий</a:t>
            </a:r>
            <a:r>
              <a:rPr lang="en-US" sz="1106" b="0" i="0" spc="0" baseline="0" dirty="0">
                <a:latin typeface="Calibri"/>
              </a:rPr>
              <a:t> </a:t>
            </a:r>
          </a:p>
        </p:txBody>
      </p:sp>
      <p:sp>
        <p:nvSpPr>
          <p:cNvPr id="706" name="Rectangle 706"/>
          <p:cNvSpPr/>
          <p:nvPr/>
        </p:nvSpPr>
        <p:spPr>
          <a:xfrm>
            <a:off x="4972177" y="2074266"/>
            <a:ext cx="2636583" cy="4870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871727"/>
            <a:r>
              <a:rPr lang="en-US" sz="1596" b="1" i="0" spc="0" baseline="0" dirty="0">
                <a:latin typeface="Calibri-Bold"/>
              </a:rPr>
              <a:t>Игра «Что внутри?»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20"/>
              </a:lnSpc>
            </a:pPr>
            <a:r>
              <a:rPr lang="en-US" sz="1596" b="0" i="0" spc="0" baseline="0" dirty="0">
                <a:latin typeface="Calibri"/>
              </a:rPr>
              <a:t>Взрослый называет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07" name="Rectangle 707"/>
          <p:cNvSpPr/>
          <p:nvPr/>
        </p:nvSpPr>
        <p:spPr>
          <a:xfrm>
            <a:off x="4514977" y="2318106"/>
            <a:ext cx="4288852" cy="4870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193416"/>
            <a:r>
              <a:rPr lang="en-US" sz="1596" b="0" i="0" spc="0" baseline="0" dirty="0">
                <a:latin typeface="Calibri"/>
              </a:rPr>
              <a:t>предмет или место, а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20"/>
              </a:lnSpc>
            </a:pPr>
            <a:r>
              <a:rPr lang="en-US" sz="1596" b="0" i="0" spc="0" baseline="0" dirty="0">
                <a:latin typeface="Calibri"/>
              </a:rPr>
              <a:t>ребенок в ответ называет чт</a:t>
            </a:r>
            <a:r>
              <a:rPr lang="en-US" sz="1596" b="0" i="0" spc="-16" baseline="0" dirty="0">
                <a:latin typeface="Calibri"/>
              </a:rPr>
              <a:t>о</a:t>
            </a:r>
            <a:r>
              <a:rPr lang="en-US" sz="1596" b="0" i="0" spc="0" baseline="0" dirty="0">
                <a:latin typeface="Calibri"/>
              </a:rPr>
              <a:t>-то или ког</a:t>
            </a:r>
            <a:r>
              <a:rPr lang="en-US" sz="1596" b="0" i="0" spc="-42" baseline="0" dirty="0">
                <a:latin typeface="Calibri"/>
              </a:rPr>
              <a:t>о</a:t>
            </a:r>
            <a:r>
              <a:rPr lang="en-US" sz="1596" b="0" i="0" spc="0" baseline="0" dirty="0">
                <a:latin typeface="Calibri"/>
              </a:rPr>
              <a:t>-то, что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08" name="Rectangle 708"/>
          <p:cNvSpPr/>
          <p:nvPr/>
        </p:nvSpPr>
        <p:spPr>
          <a:xfrm>
            <a:off x="4514977" y="2805786"/>
            <a:ext cx="4037393" cy="4856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может быть внутри названного предмета или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08"/>
              </a:lnSpc>
            </a:pPr>
            <a:r>
              <a:rPr lang="en-US" sz="1598" b="0" i="0" spc="0" baseline="0" dirty="0">
                <a:latin typeface="Calibri"/>
              </a:rPr>
              <a:t>места, потом поменяйтесь роли.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09" name="Rectangle 709"/>
          <p:cNvSpPr/>
          <p:nvPr/>
        </p:nvSpPr>
        <p:spPr>
          <a:xfrm>
            <a:off x="6235953" y="3293720"/>
            <a:ext cx="978090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Например: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10" name="Rectangle 710"/>
          <p:cNvSpPr/>
          <p:nvPr/>
        </p:nvSpPr>
        <p:spPr>
          <a:xfrm>
            <a:off x="6197853" y="3537560"/>
            <a:ext cx="1011619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дом –</a:t>
            </a:r>
            <a:r>
              <a:rPr lang="en-US" sz="1103" b="0" i="0" spc="12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стол;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11" name="Rectangle 711"/>
          <p:cNvSpPr/>
          <p:nvPr/>
        </p:nvSpPr>
        <p:spPr>
          <a:xfrm>
            <a:off x="5731128" y="3781400"/>
            <a:ext cx="1944688" cy="4870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311277"/>
            <a:r>
              <a:rPr lang="en-US" sz="1596" b="0" i="0" spc="0" baseline="0" dirty="0">
                <a:latin typeface="Calibri"/>
              </a:rPr>
              <a:t>шкаф</a:t>
            </a:r>
            <a:r>
              <a:rPr lang="en-US" sz="1596" b="0" i="0" spc="-35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2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свитер;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19"/>
              </a:lnSpc>
            </a:pPr>
            <a:r>
              <a:rPr lang="en-US" sz="1596" b="0" i="0" spc="0" baseline="0" dirty="0">
                <a:latin typeface="Calibri"/>
              </a:rPr>
              <a:t>холодильник</a:t>
            </a:r>
            <a:r>
              <a:rPr lang="en-US" sz="1596" b="0" i="0" spc="-99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2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кефир;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12" name="Rectangle 712"/>
          <p:cNvSpPr/>
          <p:nvPr/>
        </p:nvSpPr>
        <p:spPr>
          <a:xfrm>
            <a:off x="5886577" y="4269080"/>
            <a:ext cx="1677988" cy="7312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тумбочка</a:t>
            </a:r>
            <a:r>
              <a:rPr lang="en-US" sz="1596" b="0" i="0" spc="-1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2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книжка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132969">
              <a:lnSpc>
                <a:spcPts val="1920"/>
              </a:lnSpc>
            </a:pPr>
            <a:r>
              <a:rPr lang="en-US" sz="1598" b="0" i="0" spc="0" baseline="0" dirty="0">
                <a:latin typeface="Calibri"/>
              </a:rPr>
              <a:t>кастрюля</a:t>
            </a:r>
            <a:r>
              <a:rPr lang="en-US" sz="1598" b="0" i="0" spc="-62" baseline="0" dirty="0">
                <a:latin typeface="Calibri"/>
              </a:rPr>
              <a:t> </a:t>
            </a:r>
            <a:r>
              <a:rPr lang="en-US" sz="1598" b="0" i="0" spc="0" baseline="0" dirty="0">
                <a:latin typeface="Calibri"/>
              </a:rPr>
              <a:t>–</a:t>
            </a:r>
            <a:r>
              <a:rPr lang="en-US" sz="1106" b="0" i="0" spc="121" baseline="0" dirty="0">
                <a:latin typeface="Calibri"/>
              </a:rPr>
              <a:t> </a:t>
            </a:r>
            <a:r>
              <a:rPr lang="en-US" sz="1598" b="0" i="0" spc="0" baseline="0" dirty="0">
                <a:latin typeface="Calibri"/>
              </a:rPr>
              <a:t>суп;</a:t>
            </a:r>
            <a:r>
              <a:rPr lang="en-US" sz="1106" b="0" i="0" spc="0" baseline="0" dirty="0">
                <a:latin typeface="Calibri"/>
              </a:rPr>
              <a:t> </a:t>
            </a:r>
          </a:p>
          <a:p>
            <a:pPr marL="166496">
              <a:lnSpc>
                <a:spcPts val="1922"/>
              </a:lnSpc>
            </a:pPr>
            <a:r>
              <a:rPr lang="en-US" sz="1596" b="0" i="0" spc="0" baseline="0" dirty="0">
                <a:latin typeface="Calibri"/>
              </a:rPr>
              <a:t>дупло –</a:t>
            </a:r>
            <a:r>
              <a:rPr lang="en-US" sz="1103" b="0" i="0" spc="12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белка;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13" name="Rectangle 713"/>
          <p:cNvSpPr/>
          <p:nvPr/>
        </p:nvSpPr>
        <p:spPr>
          <a:xfrm>
            <a:off x="6117082" y="5000981"/>
            <a:ext cx="1220407" cy="4870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улей</a:t>
            </a:r>
            <a:r>
              <a:rPr lang="en-US" sz="1596" b="0" i="0" spc="-39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10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пчелы;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59435">
              <a:lnSpc>
                <a:spcPts val="1919"/>
              </a:lnSpc>
            </a:pPr>
            <a:r>
              <a:rPr lang="en-US" sz="1596" b="0" i="0" spc="0" baseline="0" dirty="0">
                <a:latin typeface="Calibri"/>
              </a:rPr>
              <a:t>нора –</a:t>
            </a:r>
            <a:r>
              <a:rPr lang="en-US" sz="1103" b="0" i="0" spc="12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лиса;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14" name="Rectangle 714"/>
          <p:cNvSpPr/>
          <p:nvPr/>
        </p:nvSpPr>
        <p:spPr>
          <a:xfrm>
            <a:off x="5750940" y="5488610"/>
            <a:ext cx="1906588" cy="73121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автобус</a:t>
            </a:r>
            <a:r>
              <a:rPr lang="en-US" sz="1596" b="0" i="0" spc="-17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2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пассажиры;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106680">
              <a:lnSpc>
                <a:spcPts val="1920"/>
              </a:lnSpc>
            </a:pPr>
            <a:r>
              <a:rPr lang="en-US" sz="1598" b="0" i="0" spc="0" baseline="0" dirty="0">
                <a:latin typeface="Calibri"/>
              </a:rPr>
              <a:t>корабль</a:t>
            </a:r>
            <a:r>
              <a:rPr lang="en-US" sz="1598" b="0" i="0" spc="-47" baseline="0" dirty="0">
                <a:latin typeface="Calibri"/>
              </a:rPr>
              <a:t> </a:t>
            </a:r>
            <a:r>
              <a:rPr lang="en-US" sz="1598" b="0" i="0" spc="0" baseline="0" dirty="0">
                <a:latin typeface="Calibri"/>
              </a:rPr>
              <a:t>–</a:t>
            </a:r>
            <a:r>
              <a:rPr lang="en-US" sz="1103" b="0" i="0" spc="110" baseline="0" dirty="0">
                <a:latin typeface="Calibri"/>
              </a:rPr>
              <a:t> </a:t>
            </a:r>
            <a:r>
              <a:rPr lang="en-US" sz="1598" b="0" i="0" spc="0" baseline="0" dirty="0">
                <a:latin typeface="Calibri"/>
              </a:rPr>
              <a:t>матросы;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164592">
              <a:lnSpc>
                <a:spcPts val="1921"/>
              </a:lnSpc>
            </a:pPr>
            <a:r>
              <a:rPr lang="en-US" sz="1596" b="0" i="0" spc="0" baseline="0" dirty="0">
                <a:latin typeface="Calibri"/>
              </a:rPr>
              <a:t>больница</a:t>
            </a:r>
            <a:r>
              <a:rPr lang="en-US" sz="1596" b="0" i="0" spc="-40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2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врачи,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715" name="Rectangle 715"/>
          <p:cNvSpPr/>
          <p:nvPr/>
        </p:nvSpPr>
        <p:spPr>
          <a:xfrm>
            <a:off x="5738748" y="6220435"/>
            <a:ext cx="1976945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магазин</a:t>
            </a:r>
            <a:r>
              <a:rPr lang="en-US" sz="1596" b="0" i="0" spc="-1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–</a:t>
            </a:r>
            <a:r>
              <a:rPr lang="en-US" sz="1103" b="0" i="0" spc="12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покупатели.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" name="Picture 36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717" name="Picture 71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2519" y="2290572"/>
            <a:ext cx="3165348" cy="274320"/>
          </a:xfrm>
          <a:prstGeom prst="rect">
            <a:avLst/>
          </a:prstGeom>
          <a:noFill/>
          <a:extLst/>
        </p:spPr>
      </p:pic>
      <p:pic>
        <p:nvPicPr>
          <p:cNvPr id="718" name="Picture 71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831" y="2778252"/>
            <a:ext cx="1498091" cy="274320"/>
          </a:xfrm>
          <a:prstGeom prst="rect">
            <a:avLst/>
          </a:prstGeom>
          <a:noFill/>
          <a:extLst/>
        </p:spPr>
      </p:pic>
      <p:pic>
        <p:nvPicPr>
          <p:cNvPr id="719" name="Picture 71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0116" y="2778252"/>
            <a:ext cx="3192779" cy="274320"/>
          </a:xfrm>
          <a:prstGeom prst="rect">
            <a:avLst/>
          </a:prstGeom>
          <a:noFill/>
          <a:extLst/>
        </p:spPr>
      </p:pic>
      <p:pic>
        <p:nvPicPr>
          <p:cNvPr id="720" name="Picture 72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5796" y="3022092"/>
            <a:ext cx="2151888" cy="274320"/>
          </a:xfrm>
          <a:prstGeom prst="rect">
            <a:avLst/>
          </a:prstGeom>
          <a:noFill/>
          <a:extLst/>
        </p:spPr>
      </p:pic>
      <p:pic>
        <p:nvPicPr>
          <p:cNvPr id="721" name="Picture 72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34283" y="3022092"/>
            <a:ext cx="205740" cy="274320"/>
          </a:xfrm>
          <a:prstGeom prst="rect">
            <a:avLst/>
          </a:prstGeom>
          <a:noFill/>
          <a:extLst/>
        </p:spPr>
      </p:pic>
      <p:pic>
        <p:nvPicPr>
          <p:cNvPr id="722" name="Picture 72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" y="3512820"/>
            <a:ext cx="94488" cy="254508"/>
          </a:xfrm>
          <a:prstGeom prst="rect">
            <a:avLst/>
          </a:prstGeom>
          <a:noFill/>
          <a:extLst/>
        </p:spPr>
      </p:pic>
      <p:pic>
        <p:nvPicPr>
          <p:cNvPr id="723" name="Picture 723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0203" y="3508249"/>
            <a:ext cx="902208" cy="275843"/>
          </a:xfrm>
          <a:prstGeom prst="rect">
            <a:avLst/>
          </a:prstGeom>
          <a:noFill/>
          <a:extLst/>
        </p:spPr>
      </p:pic>
      <p:pic>
        <p:nvPicPr>
          <p:cNvPr id="724" name="Picture 724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94103" y="3508249"/>
            <a:ext cx="723900" cy="275843"/>
          </a:xfrm>
          <a:prstGeom prst="rect">
            <a:avLst/>
          </a:prstGeom>
          <a:noFill/>
          <a:extLst/>
        </p:spPr>
      </p:pic>
      <p:pic>
        <p:nvPicPr>
          <p:cNvPr id="725" name="Picture 72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2367" y="3508249"/>
            <a:ext cx="780287" cy="275843"/>
          </a:xfrm>
          <a:prstGeom prst="rect">
            <a:avLst/>
          </a:prstGeom>
          <a:noFill/>
          <a:extLst/>
        </p:spPr>
      </p:pic>
      <p:pic>
        <p:nvPicPr>
          <p:cNvPr id="726" name="Picture 726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0632" y="3508249"/>
            <a:ext cx="67056" cy="275843"/>
          </a:xfrm>
          <a:prstGeom prst="rect">
            <a:avLst/>
          </a:prstGeom>
          <a:noFill/>
          <a:extLst/>
        </p:spPr>
      </p:pic>
      <p:pic>
        <p:nvPicPr>
          <p:cNvPr id="727" name="Picture 72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9692" y="3508249"/>
            <a:ext cx="679704" cy="275843"/>
          </a:xfrm>
          <a:prstGeom prst="rect">
            <a:avLst/>
          </a:prstGeom>
          <a:noFill/>
          <a:extLst/>
        </p:spPr>
      </p:pic>
      <p:pic>
        <p:nvPicPr>
          <p:cNvPr id="728" name="Picture 728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0232" y="3508249"/>
            <a:ext cx="68580" cy="275843"/>
          </a:xfrm>
          <a:prstGeom prst="rect">
            <a:avLst/>
          </a:prstGeom>
          <a:noFill/>
          <a:extLst/>
        </p:spPr>
      </p:pic>
      <p:pic>
        <p:nvPicPr>
          <p:cNvPr id="729" name="Picture 72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" y="3756660"/>
            <a:ext cx="94488" cy="254508"/>
          </a:xfrm>
          <a:prstGeom prst="rect">
            <a:avLst/>
          </a:prstGeom>
          <a:noFill/>
          <a:extLst/>
        </p:spPr>
      </p:pic>
      <p:pic>
        <p:nvPicPr>
          <p:cNvPr id="730" name="Picture 634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4483" y="3753613"/>
            <a:ext cx="809244" cy="274320"/>
          </a:xfrm>
          <a:prstGeom prst="rect">
            <a:avLst/>
          </a:prstGeom>
          <a:noFill/>
          <a:extLst/>
        </p:spPr>
      </p:pic>
      <p:pic>
        <p:nvPicPr>
          <p:cNvPr id="731" name="Picture 731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8280" y="3753613"/>
            <a:ext cx="963167" cy="274320"/>
          </a:xfrm>
          <a:prstGeom prst="rect">
            <a:avLst/>
          </a:prstGeom>
          <a:noFill/>
          <a:extLst/>
        </p:spPr>
      </p:pic>
      <p:pic>
        <p:nvPicPr>
          <p:cNvPr id="732" name="Picture 732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46376" y="3753613"/>
            <a:ext cx="1068324" cy="274320"/>
          </a:xfrm>
          <a:prstGeom prst="rect">
            <a:avLst/>
          </a:prstGeom>
          <a:noFill/>
          <a:extLst/>
        </p:spPr>
      </p:pic>
      <p:pic>
        <p:nvPicPr>
          <p:cNvPr id="733" name="Picture 733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9523" y="3753613"/>
            <a:ext cx="68580" cy="274320"/>
          </a:xfrm>
          <a:prstGeom prst="rect">
            <a:avLst/>
          </a:prstGeom>
          <a:noFill/>
          <a:extLst/>
        </p:spPr>
      </p:pic>
      <p:pic>
        <p:nvPicPr>
          <p:cNvPr id="734" name="Picture 734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4011" y="3753613"/>
            <a:ext cx="673608" cy="274320"/>
          </a:xfrm>
          <a:prstGeom prst="rect">
            <a:avLst/>
          </a:prstGeom>
          <a:noFill/>
          <a:extLst/>
        </p:spPr>
      </p:pic>
      <p:pic>
        <p:nvPicPr>
          <p:cNvPr id="735" name="Picture 733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9979" y="3753613"/>
            <a:ext cx="68580" cy="274320"/>
          </a:xfrm>
          <a:prstGeom prst="rect">
            <a:avLst/>
          </a:prstGeom>
          <a:noFill/>
          <a:extLst/>
        </p:spPr>
      </p:pic>
      <p:pic>
        <p:nvPicPr>
          <p:cNvPr id="736" name="Picture 72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" y="4000500"/>
            <a:ext cx="94488" cy="254508"/>
          </a:xfrm>
          <a:prstGeom prst="rect">
            <a:avLst/>
          </a:prstGeom>
          <a:noFill/>
          <a:extLst/>
        </p:spPr>
      </p:pic>
      <p:pic>
        <p:nvPicPr>
          <p:cNvPr id="737" name="Picture 737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240" y="3997453"/>
            <a:ext cx="868680" cy="274320"/>
          </a:xfrm>
          <a:prstGeom prst="rect">
            <a:avLst/>
          </a:prstGeom>
          <a:noFill/>
          <a:extLst/>
        </p:spPr>
      </p:pic>
      <p:pic>
        <p:nvPicPr>
          <p:cNvPr id="738" name="Picture 73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755" y="3997453"/>
            <a:ext cx="835152" cy="274320"/>
          </a:xfrm>
          <a:prstGeom prst="rect">
            <a:avLst/>
          </a:prstGeom>
          <a:noFill/>
          <a:extLst/>
        </p:spPr>
      </p:pic>
      <p:pic>
        <p:nvPicPr>
          <p:cNvPr id="739" name="Picture 739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51888" y="3997453"/>
            <a:ext cx="982980" cy="274320"/>
          </a:xfrm>
          <a:prstGeom prst="rect">
            <a:avLst/>
          </a:prstGeom>
          <a:noFill/>
          <a:extLst/>
        </p:spPr>
      </p:pic>
      <p:pic>
        <p:nvPicPr>
          <p:cNvPr id="740" name="Picture 740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2551" y="3997453"/>
            <a:ext cx="67056" cy="274320"/>
          </a:xfrm>
          <a:prstGeom prst="rect">
            <a:avLst/>
          </a:prstGeom>
          <a:noFill/>
          <a:extLst/>
        </p:spPr>
      </p:pic>
      <p:pic>
        <p:nvPicPr>
          <p:cNvPr id="741" name="Picture 741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87039" y="3997453"/>
            <a:ext cx="746759" cy="274320"/>
          </a:xfrm>
          <a:prstGeom prst="rect">
            <a:avLst/>
          </a:prstGeom>
          <a:noFill/>
          <a:extLst/>
        </p:spPr>
      </p:pic>
      <p:pic>
        <p:nvPicPr>
          <p:cNvPr id="742" name="Picture 740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47871" y="3997453"/>
            <a:ext cx="67056" cy="274320"/>
          </a:xfrm>
          <a:prstGeom prst="rect">
            <a:avLst/>
          </a:prstGeom>
          <a:noFill/>
          <a:extLst/>
        </p:spPr>
      </p:pic>
      <p:pic>
        <p:nvPicPr>
          <p:cNvPr id="743" name="Picture 72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" y="4244341"/>
            <a:ext cx="94488" cy="254508"/>
          </a:xfrm>
          <a:prstGeom prst="rect">
            <a:avLst/>
          </a:prstGeom>
          <a:noFill/>
          <a:extLst/>
        </p:spPr>
      </p:pic>
      <p:pic>
        <p:nvPicPr>
          <p:cNvPr id="744" name="Picture 744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4483" y="4241292"/>
            <a:ext cx="865632" cy="274320"/>
          </a:xfrm>
          <a:prstGeom prst="rect">
            <a:avLst/>
          </a:prstGeom>
          <a:noFill/>
          <a:extLst/>
        </p:spPr>
      </p:pic>
      <p:pic>
        <p:nvPicPr>
          <p:cNvPr id="745" name="Picture 745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2475" y="4241292"/>
            <a:ext cx="481583" cy="274320"/>
          </a:xfrm>
          <a:prstGeom prst="rect">
            <a:avLst/>
          </a:prstGeom>
          <a:noFill/>
          <a:extLst/>
        </p:spPr>
      </p:pic>
      <p:pic>
        <p:nvPicPr>
          <p:cNvPr id="746" name="Picture 746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0907" y="4241292"/>
            <a:ext cx="1231391" cy="274320"/>
          </a:xfrm>
          <a:prstGeom prst="rect">
            <a:avLst/>
          </a:prstGeom>
          <a:noFill/>
          <a:extLst/>
        </p:spPr>
      </p:pic>
      <p:pic>
        <p:nvPicPr>
          <p:cNvPr id="747" name="Picture 740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00" y="4241292"/>
            <a:ext cx="67056" cy="274320"/>
          </a:xfrm>
          <a:prstGeom prst="rect">
            <a:avLst/>
          </a:prstGeom>
          <a:noFill/>
          <a:extLst/>
        </p:spPr>
      </p:pic>
      <p:pic>
        <p:nvPicPr>
          <p:cNvPr id="748" name="Picture 748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56560" y="4241292"/>
            <a:ext cx="641604" cy="274320"/>
          </a:xfrm>
          <a:prstGeom prst="rect">
            <a:avLst/>
          </a:prstGeom>
          <a:noFill/>
          <a:extLst/>
        </p:spPr>
      </p:pic>
      <p:pic>
        <p:nvPicPr>
          <p:cNvPr id="749" name="Picture 733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8144" y="4241292"/>
            <a:ext cx="68580" cy="274320"/>
          </a:xfrm>
          <a:prstGeom prst="rect">
            <a:avLst/>
          </a:prstGeom>
          <a:noFill/>
          <a:extLst/>
        </p:spPr>
      </p:pic>
      <p:pic>
        <p:nvPicPr>
          <p:cNvPr id="750" name="Picture 72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" y="4488181"/>
            <a:ext cx="94488" cy="254508"/>
          </a:xfrm>
          <a:prstGeom prst="rect">
            <a:avLst/>
          </a:prstGeom>
          <a:noFill/>
          <a:extLst/>
        </p:spPr>
      </p:pic>
      <p:pic>
        <p:nvPicPr>
          <p:cNvPr id="751" name="Picture 751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4483" y="4485132"/>
            <a:ext cx="758951" cy="274320"/>
          </a:xfrm>
          <a:prstGeom prst="rect">
            <a:avLst/>
          </a:prstGeom>
          <a:noFill/>
          <a:extLst/>
        </p:spPr>
      </p:pic>
      <p:pic>
        <p:nvPicPr>
          <p:cNvPr id="752" name="Picture 752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0180" y="4485132"/>
            <a:ext cx="778763" cy="274320"/>
          </a:xfrm>
          <a:prstGeom prst="rect">
            <a:avLst/>
          </a:prstGeom>
          <a:noFill/>
          <a:extLst/>
        </p:spPr>
      </p:pic>
      <p:pic>
        <p:nvPicPr>
          <p:cNvPr id="753" name="Picture 753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2639" y="4485132"/>
            <a:ext cx="685800" cy="274320"/>
          </a:xfrm>
          <a:prstGeom prst="rect">
            <a:avLst/>
          </a:prstGeom>
          <a:noFill/>
          <a:extLst/>
        </p:spPr>
      </p:pic>
      <p:pic>
        <p:nvPicPr>
          <p:cNvPr id="754" name="Picture 754"/>
          <p:cNvPicPr>
            <a:picLocks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36520" y="4485132"/>
            <a:ext cx="800100" cy="274320"/>
          </a:xfrm>
          <a:prstGeom prst="rect">
            <a:avLst/>
          </a:prstGeom>
          <a:noFill/>
          <a:extLst/>
        </p:spPr>
      </p:pic>
      <p:pic>
        <p:nvPicPr>
          <p:cNvPr id="755" name="Picture 740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0" y="4485132"/>
            <a:ext cx="67056" cy="274320"/>
          </a:xfrm>
          <a:prstGeom prst="rect">
            <a:avLst/>
          </a:prstGeom>
          <a:noFill/>
          <a:extLst/>
        </p:spPr>
      </p:pic>
      <p:pic>
        <p:nvPicPr>
          <p:cNvPr id="756" name="Picture 622"/>
          <p:cNvPicPr>
            <a:picLocks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34511" y="4485132"/>
            <a:ext cx="1040891" cy="274320"/>
          </a:xfrm>
          <a:prstGeom prst="rect">
            <a:avLst/>
          </a:prstGeom>
          <a:noFill/>
          <a:extLst/>
        </p:spPr>
      </p:pic>
      <p:pic>
        <p:nvPicPr>
          <p:cNvPr id="757" name="Picture 733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6323" y="4485132"/>
            <a:ext cx="68580" cy="274320"/>
          </a:xfrm>
          <a:prstGeom prst="rect">
            <a:avLst/>
          </a:prstGeom>
          <a:noFill/>
          <a:extLst/>
        </p:spPr>
      </p:pic>
      <p:pic>
        <p:nvPicPr>
          <p:cNvPr id="758" name="Picture 72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" y="4732020"/>
            <a:ext cx="94488" cy="254508"/>
          </a:xfrm>
          <a:prstGeom prst="rect">
            <a:avLst/>
          </a:prstGeom>
          <a:noFill/>
          <a:extLst/>
        </p:spPr>
      </p:pic>
      <p:pic>
        <p:nvPicPr>
          <p:cNvPr id="759" name="Picture 759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0203" y="4728973"/>
            <a:ext cx="551687" cy="274320"/>
          </a:xfrm>
          <a:prstGeom prst="rect">
            <a:avLst/>
          </a:prstGeom>
          <a:noFill/>
          <a:extLst/>
        </p:spPr>
      </p:pic>
      <p:pic>
        <p:nvPicPr>
          <p:cNvPr id="760" name="Picture 733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4732" y="4728973"/>
            <a:ext cx="68580" cy="274320"/>
          </a:xfrm>
          <a:prstGeom prst="rect">
            <a:avLst/>
          </a:prstGeom>
          <a:noFill/>
          <a:extLst/>
        </p:spPr>
      </p:pic>
      <p:pic>
        <p:nvPicPr>
          <p:cNvPr id="761" name="Picture 761"/>
          <p:cNvPicPr>
            <a:picLocks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9219" y="4728973"/>
            <a:ext cx="931163" cy="274320"/>
          </a:xfrm>
          <a:prstGeom prst="rect">
            <a:avLst/>
          </a:prstGeom>
          <a:noFill/>
          <a:extLst/>
        </p:spPr>
      </p:pic>
      <p:pic>
        <p:nvPicPr>
          <p:cNvPr id="762" name="Picture 634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9027" y="4728973"/>
            <a:ext cx="809244" cy="274320"/>
          </a:xfrm>
          <a:prstGeom prst="rect">
            <a:avLst/>
          </a:prstGeom>
          <a:noFill/>
          <a:extLst/>
        </p:spPr>
      </p:pic>
      <p:pic>
        <p:nvPicPr>
          <p:cNvPr id="763" name="Picture 763"/>
          <p:cNvPicPr>
            <a:picLocks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85872" y="4728973"/>
            <a:ext cx="934211" cy="274320"/>
          </a:xfrm>
          <a:prstGeom prst="rect">
            <a:avLst/>
          </a:prstGeom>
          <a:noFill/>
          <a:extLst/>
        </p:spPr>
      </p:pic>
      <p:pic>
        <p:nvPicPr>
          <p:cNvPr id="764" name="Picture 740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959" y="4728973"/>
            <a:ext cx="67056" cy="274320"/>
          </a:xfrm>
          <a:prstGeom prst="rect">
            <a:avLst/>
          </a:prstGeom>
          <a:noFill/>
          <a:extLst/>
        </p:spPr>
      </p:pic>
      <p:pic>
        <p:nvPicPr>
          <p:cNvPr id="765" name="Picture 76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" y="4977384"/>
            <a:ext cx="94488" cy="252984"/>
          </a:xfrm>
          <a:prstGeom prst="rect">
            <a:avLst/>
          </a:prstGeom>
          <a:noFill/>
          <a:extLst/>
        </p:spPr>
      </p:pic>
      <p:pic>
        <p:nvPicPr>
          <p:cNvPr id="766" name="Picture 766"/>
          <p:cNvPicPr>
            <a:picLocks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4483" y="4972813"/>
            <a:ext cx="460248" cy="274320"/>
          </a:xfrm>
          <a:prstGeom prst="rect">
            <a:avLst/>
          </a:prstGeom>
          <a:noFill/>
          <a:extLst/>
        </p:spPr>
      </p:pic>
      <p:pic>
        <p:nvPicPr>
          <p:cNvPr id="767" name="Picture 767"/>
          <p:cNvPicPr>
            <a:picLocks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6152" y="4972813"/>
            <a:ext cx="896111" cy="274320"/>
          </a:xfrm>
          <a:prstGeom prst="rect">
            <a:avLst/>
          </a:prstGeom>
          <a:noFill/>
          <a:extLst/>
        </p:spPr>
      </p:pic>
      <p:pic>
        <p:nvPicPr>
          <p:cNvPr id="768" name="Picture 679"/>
          <p:cNvPicPr>
            <a:picLocks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7004" y="4972813"/>
            <a:ext cx="618744" cy="274320"/>
          </a:xfrm>
          <a:prstGeom prst="rect">
            <a:avLst/>
          </a:prstGeom>
          <a:noFill/>
          <a:extLst/>
        </p:spPr>
      </p:pic>
      <p:pic>
        <p:nvPicPr>
          <p:cNvPr id="769" name="Picture 740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1823" y="4972813"/>
            <a:ext cx="67056" cy="274320"/>
          </a:xfrm>
          <a:prstGeom prst="rect">
            <a:avLst/>
          </a:prstGeom>
          <a:noFill/>
          <a:extLst/>
        </p:spPr>
      </p:pic>
      <p:pic>
        <p:nvPicPr>
          <p:cNvPr id="770" name="Picture 770"/>
          <p:cNvPicPr>
            <a:picLocks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9360" y="4972813"/>
            <a:ext cx="918972" cy="274320"/>
          </a:xfrm>
          <a:prstGeom prst="rect">
            <a:avLst/>
          </a:prstGeom>
          <a:noFill/>
          <a:extLst/>
        </p:spPr>
      </p:pic>
      <p:pic>
        <p:nvPicPr>
          <p:cNvPr id="771" name="Picture 733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89732" y="4972813"/>
            <a:ext cx="68580" cy="274320"/>
          </a:xfrm>
          <a:prstGeom prst="rect">
            <a:avLst/>
          </a:prstGeom>
          <a:noFill/>
          <a:extLst/>
        </p:spPr>
      </p:pic>
      <p:pic>
        <p:nvPicPr>
          <p:cNvPr id="772" name="Picture 76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" y="5221225"/>
            <a:ext cx="94488" cy="252984"/>
          </a:xfrm>
          <a:prstGeom prst="rect">
            <a:avLst/>
          </a:prstGeom>
          <a:noFill/>
          <a:extLst/>
        </p:spPr>
      </p:pic>
      <p:pic>
        <p:nvPicPr>
          <p:cNvPr id="773" name="Picture 773"/>
          <p:cNvPicPr>
            <a:picLocks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4483" y="5216653"/>
            <a:ext cx="1095755" cy="274320"/>
          </a:xfrm>
          <a:prstGeom prst="rect">
            <a:avLst/>
          </a:prstGeom>
          <a:noFill/>
          <a:extLst/>
        </p:spPr>
      </p:pic>
      <p:pic>
        <p:nvPicPr>
          <p:cNvPr id="774" name="Picture 767"/>
          <p:cNvPicPr>
            <a:picLocks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4688" y="5216653"/>
            <a:ext cx="896111" cy="274320"/>
          </a:xfrm>
          <a:prstGeom prst="rect">
            <a:avLst/>
          </a:prstGeom>
          <a:noFill/>
          <a:extLst/>
        </p:spPr>
      </p:pic>
      <p:pic>
        <p:nvPicPr>
          <p:cNvPr id="775" name="Picture 775"/>
          <p:cNvPicPr>
            <a:picLocks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5539" y="5216653"/>
            <a:ext cx="801623" cy="274320"/>
          </a:xfrm>
          <a:prstGeom prst="rect">
            <a:avLst/>
          </a:prstGeom>
          <a:noFill/>
          <a:extLst/>
        </p:spPr>
      </p:pic>
      <p:pic>
        <p:nvPicPr>
          <p:cNvPr id="776" name="Picture 733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7520" y="5216653"/>
            <a:ext cx="68580" cy="274320"/>
          </a:xfrm>
          <a:prstGeom prst="rect">
            <a:avLst/>
          </a:prstGeom>
          <a:noFill/>
          <a:extLst/>
        </p:spPr>
      </p:pic>
      <p:pic>
        <p:nvPicPr>
          <p:cNvPr id="777" name="Picture 777"/>
          <p:cNvPicPr>
            <a:picLocks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18104" y="5216653"/>
            <a:ext cx="790955" cy="274320"/>
          </a:xfrm>
          <a:prstGeom prst="rect">
            <a:avLst/>
          </a:prstGeom>
          <a:noFill/>
          <a:extLst/>
        </p:spPr>
      </p:pic>
      <p:pic>
        <p:nvPicPr>
          <p:cNvPr id="778" name="Picture 733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2464" y="5216653"/>
            <a:ext cx="68580" cy="274320"/>
          </a:xfrm>
          <a:prstGeom prst="rect">
            <a:avLst/>
          </a:prstGeom>
          <a:noFill/>
          <a:extLst/>
        </p:spPr>
      </p:pic>
      <p:pic>
        <p:nvPicPr>
          <p:cNvPr id="779" name="Picture 779"/>
          <p:cNvPicPr>
            <a:picLocks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11367" y="2217421"/>
            <a:ext cx="2490216" cy="274320"/>
          </a:xfrm>
          <a:prstGeom prst="rect">
            <a:avLst/>
          </a:prstGeom>
          <a:noFill/>
          <a:extLst/>
        </p:spPr>
      </p:pic>
      <p:pic>
        <p:nvPicPr>
          <p:cNvPr id="780" name="Picture 71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0644" y="2705101"/>
            <a:ext cx="1498091" cy="274320"/>
          </a:xfrm>
          <a:prstGeom prst="rect">
            <a:avLst/>
          </a:prstGeom>
          <a:noFill/>
          <a:extLst/>
        </p:spPr>
      </p:pic>
      <p:pic>
        <p:nvPicPr>
          <p:cNvPr id="781" name="Picture 781"/>
          <p:cNvPicPr>
            <a:picLocks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752" y="2692400"/>
            <a:ext cx="3635247" cy="299720"/>
          </a:xfrm>
          <a:prstGeom prst="rect">
            <a:avLst/>
          </a:prstGeom>
          <a:noFill/>
          <a:extLst/>
        </p:spPr>
      </p:pic>
      <p:pic>
        <p:nvPicPr>
          <p:cNvPr id="782" name="Picture 782"/>
          <p:cNvPicPr>
            <a:picLocks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0976" y="2948940"/>
            <a:ext cx="3092195" cy="274320"/>
          </a:xfrm>
          <a:prstGeom prst="rect">
            <a:avLst/>
          </a:prstGeom>
          <a:noFill/>
          <a:extLst/>
        </p:spPr>
      </p:pic>
      <p:pic>
        <p:nvPicPr>
          <p:cNvPr id="783" name="Picture 651"/>
          <p:cNvPicPr>
            <a:picLocks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86600" y="2948940"/>
            <a:ext cx="82296" cy="274320"/>
          </a:xfrm>
          <a:prstGeom prst="rect">
            <a:avLst/>
          </a:prstGeom>
          <a:noFill/>
          <a:extLst/>
        </p:spPr>
      </p:pic>
      <p:pic>
        <p:nvPicPr>
          <p:cNvPr id="784" name="Picture 784"/>
          <p:cNvPicPr>
            <a:picLocks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9083" y="2948940"/>
            <a:ext cx="1568196" cy="274320"/>
          </a:xfrm>
          <a:prstGeom prst="rect">
            <a:avLst/>
          </a:prstGeom>
          <a:noFill/>
          <a:extLst/>
        </p:spPr>
      </p:pic>
      <p:pic>
        <p:nvPicPr>
          <p:cNvPr id="785" name="Picture 733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28659" y="2948940"/>
            <a:ext cx="68580" cy="274320"/>
          </a:xfrm>
          <a:prstGeom prst="rect">
            <a:avLst/>
          </a:prstGeom>
          <a:noFill/>
          <a:extLst/>
        </p:spPr>
      </p:pic>
      <p:pic>
        <p:nvPicPr>
          <p:cNvPr id="786" name="Picture 72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5403" y="3441192"/>
            <a:ext cx="94488" cy="254508"/>
          </a:xfrm>
          <a:prstGeom prst="rect">
            <a:avLst/>
          </a:prstGeom>
          <a:noFill/>
          <a:extLst/>
        </p:spPr>
      </p:pic>
      <p:pic>
        <p:nvPicPr>
          <p:cNvPr id="787" name="Picture 787"/>
          <p:cNvPicPr>
            <a:picLocks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3440" y="3436620"/>
            <a:ext cx="888491" cy="274320"/>
          </a:xfrm>
          <a:prstGeom prst="rect">
            <a:avLst/>
          </a:prstGeom>
          <a:noFill/>
          <a:extLst/>
        </p:spPr>
      </p:pic>
      <p:pic>
        <p:nvPicPr>
          <p:cNvPr id="788" name="Picture 788"/>
          <p:cNvPicPr>
            <a:picLocks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21300" y="3423921"/>
            <a:ext cx="3822700" cy="299719"/>
          </a:xfrm>
          <a:prstGeom prst="rect">
            <a:avLst/>
          </a:prstGeom>
          <a:noFill/>
          <a:extLst/>
        </p:spPr>
      </p:pic>
      <p:pic>
        <p:nvPicPr>
          <p:cNvPr id="789" name="Picture 789"/>
          <p:cNvPicPr>
            <a:picLocks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3440" y="3680460"/>
            <a:ext cx="3197351" cy="274320"/>
          </a:xfrm>
          <a:prstGeom prst="rect">
            <a:avLst/>
          </a:prstGeom>
          <a:noFill/>
          <a:extLst/>
        </p:spPr>
      </p:pic>
      <p:pic>
        <p:nvPicPr>
          <p:cNvPr id="790" name="Picture 72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5403" y="3928872"/>
            <a:ext cx="94488" cy="254508"/>
          </a:xfrm>
          <a:prstGeom prst="rect">
            <a:avLst/>
          </a:prstGeom>
          <a:noFill/>
          <a:extLst/>
        </p:spPr>
      </p:pic>
      <p:pic>
        <p:nvPicPr>
          <p:cNvPr id="791" name="Picture 787"/>
          <p:cNvPicPr>
            <a:picLocks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3440" y="3924301"/>
            <a:ext cx="888491" cy="274320"/>
          </a:xfrm>
          <a:prstGeom prst="rect">
            <a:avLst/>
          </a:prstGeom>
          <a:noFill/>
          <a:extLst/>
        </p:spPr>
      </p:pic>
      <p:pic>
        <p:nvPicPr>
          <p:cNvPr id="792" name="Picture 792"/>
          <p:cNvPicPr>
            <a:picLocks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21300" y="3911600"/>
            <a:ext cx="3822700" cy="299720"/>
          </a:xfrm>
          <a:prstGeom prst="rect">
            <a:avLst/>
          </a:prstGeom>
          <a:noFill/>
          <a:extLst/>
        </p:spPr>
      </p:pic>
      <p:pic>
        <p:nvPicPr>
          <p:cNvPr id="793" name="Picture 640"/>
          <p:cNvPicPr>
            <a:picLocks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3440" y="4168141"/>
            <a:ext cx="1216152" cy="274320"/>
          </a:xfrm>
          <a:prstGeom prst="rect">
            <a:avLst/>
          </a:prstGeom>
          <a:noFill/>
          <a:extLst/>
        </p:spPr>
      </p:pic>
      <p:pic>
        <p:nvPicPr>
          <p:cNvPr id="794" name="Picture 72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5403" y="4416553"/>
            <a:ext cx="94488" cy="254508"/>
          </a:xfrm>
          <a:prstGeom prst="rect">
            <a:avLst/>
          </a:prstGeom>
          <a:noFill/>
          <a:extLst/>
        </p:spPr>
      </p:pic>
      <p:pic>
        <p:nvPicPr>
          <p:cNvPr id="795" name="Picture 787"/>
          <p:cNvPicPr>
            <a:picLocks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9159" y="4411980"/>
            <a:ext cx="888491" cy="274320"/>
          </a:xfrm>
          <a:prstGeom prst="rect">
            <a:avLst/>
          </a:prstGeom>
          <a:noFill/>
          <a:extLst/>
        </p:spPr>
      </p:pic>
      <p:pic>
        <p:nvPicPr>
          <p:cNvPr id="796" name="Picture 796"/>
          <p:cNvPicPr>
            <a:picLocks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9720" y="4411980"/>
            <a:ext cx="3457955" cy="274320"/>
          </a:xfrm>
          <a:prstGeom prst="rect">
            <a:avLst/>
          </a:prstGeom>
          <a:noFill/>
          <a:extLst/>
        </p:spPr>
      </p:pic>
      <p:pic>
        <p:nvPicPr>
          <p:cNvPr id="797" name="Picture 72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5403" y="4660392"/>
            <a:ext cx="94488" cy="254508"/>
          </a:xfrm>
          <a:prstGeom prst="rect">
            <a:avLst/>
          </a:prstGeom>
          <a:noFill/>
          <a:extLst/>
        </p:spPr>
      </p:pic>
      <p:pic>
        <p:nvPicPr>
          <p:cNvPr id="798" name="Picture 787"/>
          <p:cNvPicPr>
            <a:picLocks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9159" y="4655820"/>
            <a:ext cx="888491" cy="274320"/>
          </a:xfrm>
          <a:prstGeom prst="rect">
            <a:avLst/>
          </a:prstGeom>
          <a:noFill/>
          <a:extLst/>
        </p:spPr>
      </p:pic>
      <p:pic>
        <p:nvPicPr>
          <p:cNvPr id="799" name="Picture 799"/>
          <p:cNvPicPr>
            <a:picLocks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9720" y="4655820"/>
            <a:ext cx="3421379" cy="274320"/>
          </a:xfrm>
          <a:prstGeom prst="rect">
            <a:avLst/>
          </a:prstGeom>
          <a:noFill/>
          <a:extLst/>
        </p:spPr>
      </p:pic>
      <p:pic>
        <p:nvPicPr>
          <p:cNvPr id="800" name="Picture 72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5403" y="4904232"/>
            <a:ext cx="94488" cy="254508"/>
          </a:xfrm>
          <a:prstGeom prst="rect">
            <a:avLst/>
          </a:prstGeom>
          <a:noFill/>
          <a:extLst/>
        </p:spPr>
      </p:pic>
      <p:pic>
        <p:nvPicPr>
          <p:cNvPr id="801" name="Picture 787"/>
          <p:cNvPicPr>
            <a:picLocks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9159" y="4899660"/>
            <a:ext cx="888491" cy="274320"/>
          </a:xfrm>
          <a:prstGeom prst="rect">
            <a:avLst/>
          </a:prstGeom>
          <a:noFill/>
          <a:extLst/>
        </p:spPr>
      </p:pic>
      <p:pic>
        <p:nvPicPr>
          <p:cNvPr id="802" name="Picture 802"/>
          <p:cNvPicPr>
            <a:picLocks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9720" y="4899660"/>
            <a:ext cx="3499103" cy="274320"/>
          </a:xfrm>
          <a:prstGeom prst="rect">
            <a:avLst/>
          </a:prstGeom>
          <a:noFill/>
          <a:extLst/>
        </p:spPr>
      </p:pic>
      <p:pic>
        <p:nvPicPr>
          <p:cNvPr id="803" name="Picture 72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5403" y="5148073"/>
            <a:ext cx="94488" cy="254508"/>
          </a:xfrm>
          <a:prstGeom prst="rect">
            <a:avLst/>
          </a:prstGeom>
          <a:noFill/>
          <a:extLst/>
        </p:spPr>
      </p:pic>
      <p:pic>
        <p:nvPicPr>
          <p:cNvPr id="804" name="Picture 804"/>
          <p:cNvPicPr>
            <a:picLocks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6459" y="5130800"/>
            <a:ext cx="4447540" cy="301244"/>
          </a:xfrm>
          <a:prstGeom prst="rect">
            <a:avLst/>
          </a:prstGeom>
          <a:noFill/>
          <a:extLst/>
        </p:spPr>
      </p:pic>
      <p:pic>
        <p:nvPicPr>
          <p:cNvPr id="805" name="Picture 76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5403" y="5393436"/>
            <a:ext cx="94488" cy="252984"/>
          </a:xfrm>
          <a:prstGeom prst="rect">
            <a:avLst/>
          </a:prstGeom>
          <a:noFill/>
          <a:extLst/>
        </p:spPr>
      </p:pic>
      <p:pic>
        <p:nvPicPr>
          <p:cNvPr id="806" name="Picture 787"/>
          <p:cNvPicPr>
            <a:picLocks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9159" y="5388864"/>
            <a:ext cx="888491" cy="274320"/>
          </a:xfrm>
          <a:prstGeom prst="rect">
            <a:avLst/>
          </a:prstGeom>
          <a:noFill/>
          <a:extLst/>
        </p:spPr>
      </p:pic>
      <p:pic>
        <p:nvPicPr>
          <p:cNvPr id="807" name="Picture 807"/>
          <p:cNvPicPr>
            <a:picLocks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9720" y="5388864"/>
            <a:ext cx="3355847" cy="274320"/>
          </a:xfrm>
          <a:prstGeom prst="rect">
            <a:avLst/>
          </a:prstGeom>
          <a:noFill/>
          <a:extLst/>
        </p:spPr>
      </p:pic>
      <p:pic>
        <p:nvPicPr>
          <p:cNvPr id="808" name="Picture 76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5403" y="5637277"/>
            <a:ext cx="94488" cy="252984"/>
          </a:xfrm>
          <a:prstGeom prst="rect">
            <a:avLst/>
          </a:prstGeom>
          <a:noFill/>
          <a:extLst/>
        </p:spPr>
      </p:pic>
      <p:pic>
        <p:nvPicPr>
          <p:cNvPr id="809" name="Picture 809"/>
          <p:cNvPicPr>
            <a:picLocks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6459" y="5620005"/>
            <a:ext cx="4447540" cy="299719"/>
          </a:xfrm>
          <a:prstGeom prst="rect">
            <a:avLst/>
          </a:prstGeom>
          <a:noFill/>
          <a:extLst/>
        </p:spPr>
      </p:pic>
      <p:pic>
        <p:nvPicPr>
          <p:cNvPr id="810" name="Picture 810"/>
          <p:cNvPicPr>
            <a:picLocks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3440" y="5876544"/>
            <a:ext cx="1217675" cy="274320"/>
          </a:xfrm>
          <a:prstGeom prst="rect">
            <a:avLst/>
          </a:prstGeom>
          <a:noFill/>
          <a:extLst/>
        </p:spPr>
      </p:pic>
      <p:sp>
        <p:nvSpPr>
          <p:cNvPr id="811" name="Rectangle 811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812" name="Rectangle 812"/>
          <p:cNvSpPr/>
          <p:nvPr/>
        </p:nvSpPr>
        <p:spPr>
          <a:xfrm>
            <a:off x="1112824" y="2290674"/>
            <a:ext cx="2414029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1" i="0" spc="0" baseline="0" dirty="0">
                <a:latin typeface="Calibri-Bold"/>
              </a:rPr>
              <a:t>Игра «Четвертый лишний»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13" name="Rectangle 813"/>
          <p:cNvSpPr/>
          <p:nvPr/>
        </p:nvSpPr>
        <p:spPr>
          <a:xfrm>
            <a:off x="560831" y="2776830"/>
            <a:ext cx="1165797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Предложите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14" name="Rectangle 814"/>
          <p:cNvSpPr/>
          <p:nvPr/>
        </p:nvSpPr>
        <p:spPr>
          <a:xfrm>
            <a:off x="1416050" y="2776830"/>
            <a:ext cx="2721927" cy="4871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74320"/>
            <a:r>
              <a:rPr lang="en-US" sz="1596" b="0" i="0" spc="0" baseline="0" dirty="0">
                <a:latin typeface="Calibri"/>
              </a:rPr>
              <a:t>определить слово, которое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20"/>
              </a:lnSpc>
            </a:pPr>
            <a:r>
              <a:rPr lang="en-US" sz="1598" b="0" i="0" spc="0" baseline="0" dirty="0">
                <a:latin typeface="Calibri"/>
              </a:rPr>
              <a:t>является «лишним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15" name="Rectangle 815"/>
          <p:cNvSpPr/>
          <p:nvPr/>
        </p:nvSpPr>
        <p:spPr>
          <a:xfrm>
            <a:off x="3034919" y="3020381"/>
            <a:ext cx="187135" cy="24359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8" b="0" i="0" spc="0" baseline="0" dirty="0">
                <a:latin typeface="Calibri"/>
              </a:rPr>
              <a:t>».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16" name="Rectangle 816"/>
          <p:cNvSpPr/>
          <p:nvPr/>
        </p:nvSpPr>
        <p:spPr>
          <a:xfrm>
            <a:off x="342900" y="3472525"/>
            <a:ext cx="3121470" cy="2793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527608" algn="l"/>
              </a:tabLst>
            </a:pPr>
            <a:r>
              <a:rPr lang="en-US" sz="1596" b="0" i="0" spc="0" baseline="0" dirty="0">
                <a:latin typeface="ArialMT"/>
              </a:rPr>
              <a:t>•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1596" b="0" i="0" spc="0" baseline="0" dirty="0">
                <a:latin typeface="Calibri"/>
              </a:rPr>
              <a:t>Яблоко,</a:t>
            </a:r>
            <a:r>
              <a:rPr lang="en-US" sz="1103" b="0" i="0" spc="0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слива,</a:t>
            </a:r>
            <a:r>
              <a:rPr lang="en-US" sz="1103" b="0" i="0" spc="0" baseline="0" dirty="0">
                <a:latin typeface="Calibri"/>
              </a:rPr>
              <a:t> </a:t>
            </a:r>
            <a:r>
              <a:rPr lang="en-US" sz="1596" b="0" i="1" spc="0" baseline="0" dirty="0">
                <a:latin typeface="Calibri-Italic"/>
              </a:rPr>
              <a:t>огурец</a:t>
            </a:r>
            <a:r>
              <a:rPr lang="en-US" sz="1596" b="0" i="0" spc="0" baseline="0" dirty="0">
                <a:latin typeface="Calibri"/>
              </a:rPr>
              <a:t>,</a:t>
            </a:r>
            <a:r>
              <a:rPr lang="en-US" sz="1103" b="0" i="0" spc="12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груша.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17" name="Rectangle 817"/>
          <p:cNvSpPr/>
          <p:nvPr/>
        </p:nvSpPr>
        <p:spPr>
          <a:xfrm>
            <a:off x="342900" y="3716365"/>
            <a:ext cx="3391217" cy="2808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ArialMT"/>
              </a:rPr>
              <a:t>•</a:t>
            </a:r>
            <a:r>
              <a:rPr lang="en-US" sz="1103" b="0" i="0" spc="2980" baseline="0" dirty="0">
                <a:latin typeface="Calibri"/>
              </a:rPr>
              <a:t> </a:t>
            </a:r>
            <a:r>
              <a:rPr lang="en-US" sz="2418" b="0" i="0" spc="0" baseline="-751" dirty="0">
                <a:latin typeface="Calibri"/>
              </a:rPr>
              <a:t>Ложка,</a:t>
            </a:r>
            <a:r>
              <a:rPr lang="en-US" sz="1671" b="0" i="0" spc="0" baseline="-1086" dirty="0">
                <a:latin typeface="Calibri"/>
              </a:rPr>
              <a:t> </a:t>
            </a:r>
            <a:r>
              <a:rPr lang="en-US" sz="2418" b="0" i="0" spc="0" baseline="-751" dirty="0">
                <a:latin typeface="Calibri"/>
              </a:rPr>
              <a:t>тарелка,</a:t>
            </a:r>
            <a:r>
              <a:rPr lang="en-US" sz="1671" b="0" i="0" spc="0" baseline="-1086" dirty="0">
                <a:latin typeface="Calibri"/>
              </a:rPr>
              <a:t> </a:t>
            </a:r>
            <a:r>
              <a:rPr lang="en-US" sz="2418" b="0" i="0" spc="0" baseline="-751" dirty="0">
                <a:latin typeface="Calibri"/>
              </a:rPr>
              <a:t>кастрюл</a:t>
            </a:r>
            <a:r>
              <a:rPr lang="en-US" sz="2418" b="0" i="0" spc="-39" baseline="-751" dirty="0">
                <a:latin typeface="Calibri"/>
              </a:rPr>
              <a:t>я</a:t>
            </a:r>
            <a:r>
              <a:rPr lang="en-US" sz="2418" b="0" i="1" spc="0" baseline="-751" dirty="0">
                <a:latin typeface="Calibri-Italic"/>
              </a:rPr>
              <a:t>,</a:t>
            </a:r>
            <a:r>
              <a:rPr lang="en-US" sz="1671" b="0" i="0" spc="0" baseline="-1086" dirty="0">
                <a:latin typeface="Calibri"/>
              </a:rPr>
              <a:t> </a:t>
            </a:r>
            <a:r>
              <a:rPr lang="en-US" sz="2418" b="0" i="1" spc="0" baseline="-751" dirty="0">
                <a:latin typeface="Calibri-Italic"/>
              </a:rPr>
              <a:t>сумк</a:t>
            </a:r>
            <a:r>
              <a:rPr lang="en-US" sz="2418" b="0" i="1" spc="-37" baseline="-751" dirty="0">
                <a:latin typeface="Calibri-Italic"/>
              </a:rPr>
              <a:t>а</a:t>
            </a:r>
            <a:r>
              <a:rPr lang="en-US" sz="2418" b="0" i="0" spc="0" baseline="-751" dirty="0">
                <a:latin typeface="Calibri"/>
              </a:rPr>
              <a:t>.</a:t>
            </a:r>
            <a:r>
              <a:rPr lang="en-US" sz="1671" b="0" i="0" spc="0" baseline="-1086" dirty="0">
                <a:latin typeface="Calibri"/>
              </a:rPr>
              <a:t> </a:t>
            </a:r>
          </a:p>
        </p:txBody>
      </p:sp>
      <p:sp>
        <p:nvSpPr>
          <p:cNvPr id="818" name="Rectangle 818"/>
          <p:cNvSpPr/>
          <p:nvPr/>
        </p:nvSpPr>
        <p:spPr>
          <a:xfrm>
            <a:off x="342900" y="3960205"/>
            <a:ext cx="3289109" cy="2793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ArialMT"/>
              </a:rPr>
              <a:t>•</a:t>
            </a:r>
            <a:r>
              <a:rPr lang="en-US" sz="1103" b="0" i="0" spc="2606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Платье,</a:t>
            </a:r>
            <a:r>
              <a:rPr lang="en-US" sz="1103" b="0" i="0" spc="110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свитер,</a:t>
            </a:r>
            <a:r>
              <a:rPr lang="en-US" sz="1103" b="0" i="0" spc="0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рубашк</a:t>
            </a:r>
            <a:r>
              <a:rPr lang="en-US" sz="1596" b="0" i="0" spc="-27" baseline="0" dirty="0">
                <a:latin typeface="Calibri"/>
              </a:rPr>
              <a:t>а</a:t>
            </a:r>
            <a:r>
              <a:rPr lang="en-US" sz="1596" b="0" i="1" spc="0" baseline="0" dirty="0">
                <a:latin typeface="Calibri-Italic"/>
              </a:rPr>
              <a:t>,</a:t>
            </a:r>
            <a:r>
              <a:rPr lang="en-US" sz="1103" b="0" i="0" spc="110" baseline="0" dirty="0">
                <a:latin typeface="Calibri"/>
              </a:rPr>
              <a:t> </a:t>
            </a:r>
            <a:r>
              <a:rPr lang="en-US" sz="1596" b="0" i="1" spc="0" baseline="0" dirty="0">
                <a:latin typeface="Calibri-Italic"/>
              </a:rPr>
              <a:t>шапк</a:t>
            </a:r>
            <a:r>
              <a:rPr lang="en-US" sz="1596" b="0" i="1" spc="-38" baseline="0" dirty="0">
                <a:latin typeface="Calibri-Italic"/>
              </a:rPr>
              <a:t>а</a:t>
            </a:r>
            <a:r>
              <a:rPr lang="en-US" sz="1596" b="0" i="1" spc="0" baseline="0" dirty="0">
                <a:latin typeface="Calibri-Italic"/>
              </a:rPr>
              <a:t>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19" name="Rectangle 819"/>
          <p:cNvSpPr/>
          <p:nvPr/>
        </p:nvSpPr>
        <p:spPr>
          <a:xfrm>
            <a:off x="342900" y="4204045"/>
            <a:ext cx="3179382" cy="2793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481888" algn="l"/>
              </a:tabLst>
            </a:pPr>
            <a:r>
              <a:rPr lang="en-US" sz="1596" b="0" i="0" spc="0" baseline="0" dirty="0">
                <a:latin typeface="ArialMT"/>
              </a:rPr>
              <a:t>•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1596" b="0" i="0" spc="0" baseline="0" dirty="0">
                <a:latin typeface="Calibri"/>
              </a:rPr>
              <a:t>Береза,</a:t>
            </a:r>
            <a:r>
              <a:rPr lang="en-US" sz="1103" b="0" i="0" spc="110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дуб,</a:t>
            </a:r>
            <a:r>
              <a:rPr lang="en-US" sz="1103" b="0" i="0" spc="0" baseline="0" dirty="0">
                <a:latin typeface="Calibri"/>
              </a:rPr>
              <a:t> </a:t>
            </a:r>
            <a:r>
              <a:rPr lang="en-US" sz="1596" b="0" i="1" spc="0" baseline="0" dirty="0">
                <a:latin typeface="Calibri-Italic"/>
              </a:rPr>
              <a:t>земляник</a:t>
            </a:r>
            <a:r>
              <a:rPr lang="en-US" sz="1596" b="0" i="1" spc="-21" baseline="0" dirty="0">
                <a:latin typeface="Calibri-Italic"/>
              </a:rPr>
              <a:t>а</a:t>
            </a:r>
            <a:r>
              <a:rPr lang="en-US" sz="1596" b="0" i="0" spc="0" baseline="0" dirty="0">
                <a:latin typeface="Calibri"/>
              </a:rPr>
              <a:t>,</a:t>
            </a:r>
            <a:r>
              <a:rPr lang="en-US" sz="1103" b="0" i="0" spc="134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сосна.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20" name="Rectangle 820"/>
          <p:cNvSpPr/>
          <p:nvPr/>
        </p:nvSpPr>
        <p:spPr>
          <a:xfrm>
            <a:off x="342900" y="4447541"/>
            <a:ext cx="3857630" cy="5253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8" b="0" i="0" spc="0" baseline="0" dirty="0">
                <a:latin typeface="ArialMT"/>
              </a:rPr>
              <a:t>•</a:t>
            </a:r>
            <a:r>
              <a:rPr lang="en-US" sz="1106" b="0" i="0" spc="2980" baseline="0" dirty="0">
                <a:latin typeface="Calibri"/>
              </a:rPr>
              <a:t> </a:t>
            </a:r>
            <a:r>
              <a:rPr lang="en-US" sz="2421" b="0" i="0" spc="0" baseline="-750" dirty="0">
                <a:latin typeface="Calibri"/>
              </a:rPr>
              <a:t>Мыло,</a:t>
            </a:r>
            <a:r>
              <a:rPr lang="en-US" sz="1675" b="0" i="0" spc="109" baseline="-1084" dirty="0">
                <a:latin typeface="Calibri"/>
              </a:rPr>
              <a:t> </a:t>
            </a:r>
            <a:r>
              <a:rPr lang="en-US" sz="2421" b="0" i="0" spc="0" baseline="-750" dirty="0">
                <a:latin typeface="Calibri"/>
              </a:rPr>
              <a:t>зубная</a:t>
            </a:r>
            <a:r>
              <a:rPr lang="en-US" sz="1675" b="0" i="0" spc="0" baseline="-1084" dirty="0">
                <a:latin typeface="Calibri"/>
              </a:rPr>
              <a:t> </a:t>
            </a:r>
            <a:r>
              <a:rPr lang="en-US" sz="2421" b="0" i="0" spc="0" baseline="-750" dirty="0">
                <a:latin typeface="Calibri"/>
              </a:rPr>
              <a:t>паста,</a:t>
            </a:r>
            <a:r>
              <a:rPr lang="en-US" sz="1675" b="0" i="0" spc="133" baseline="-1084" dirty="0">
                <a:latin typeface="Calibri"/>
              </a:rPr>
              <a:t> </a:t>
            </a:r>
            <a:r>
              <a:rPr lang="en-US" sz="2421" b="0" i="1" spc="0" baseline="-750" dirty="0">
                <a:latin typeface="Calibri-Italic"/>
              </a:rPr>
              <a:t>метла</a:t>
            </a:r>
            <a:r>
              <a:rPr lang="en-US" sz="2421" b="0" i="0" spc="0" baseline="-750" dirty="0">
                <a:latin typeface="Calibri"/>
              </a:rPr>
              <a:t>,</a:t>
            </a:r>
            <a:r>
              <a:rPr lang="en-US" sz="1675" b="0" i="0" spc="109" baseline="-1084" dirty="0">
                <a:latin typeface="Calibri"/>
              </a:rPr>
              <a:t> </a:t>
            </a:r>
            <a:r>
              <a:rPr lang="en-US" sz="2421" b="0" i="0" spc="0" baseline="-750" dirty="0">
                <a:latin typeface="Calibri"/>
              </a:rPr>
              <a:t>шампун</a:t>
            </a:r>
            <a:r>
              <a:rPr lang="en-US" sz="2421" b="0" i="0" spc="-18" baseline="-750" dirty="0">
                <a:latin typeface="Calibri"/>
              </a:rPr>
              <a:t>ь</a:t>
            </a:r>
            <a:r>
              <a:rPr lang="en-US" sz="2421" b="0" i="0" spc="0" baseline="-750" dirty="0">
                <a:latin typeface="Calibri"/>
              </a:rPr>
              <a:t>.</a:t>
            </a:r>
            <a:r>
              <a:rPr lang="en-US" sz="1675" b="0" i="0" spc="0" baseline="-1084" dirty="0">
                <a:latin typeface="Calibri"/>
              </a:rPr>
              <a:t> </a:t>
            </a:r>
          </a:p>
          <a:p>
            <a:pPr marL="0">
              <a:lnSpc>
                <a:spcPts val="1922"/>
              </a:lnSpc>
              <a:tabLst>
                <a:tab pos="527608" algn="l"/>
              </a:tabLst>
            </a:pPr>
            <a:r>
              <a:rPr lang="en-US" sz="1596" b="0" i="0" spc="0" baseline="0" dirty="0">
                <a:latin typeface="ArialMT"/>
              </a:rPr>
              <a:t>•</a:t>
            </a:r>
            <a:r>
              <a:rPr lang="en-US" sz="1103" b="0" i="0" spc="0" baseline="0" dirty="0">
                <a:latin typeface="Calibri"/>
              </a:rPr>
              <a:t> 	</a:t>
            </a:r>
            <a:r>
              <a:rPr lang="en-US" sz="2418" b="0" i="1" spc="0" baseline="-751" dirty="0">
                <a:latin typeface="Calibri-Italic"/>
              </a:rPr>
              <a:t>Хлеб</a:t>
            </a:r>
            <a:r>
              <a:rPr lang="en-US" sz="2418" b="0" i="0" spc="0" baseline="-751" dirty="0">
                <a:latin typeface="Calibri"/>
              </a:rPr>
              <a:t>,</a:t>
            </a:r>
            <a:r>
              <a:rPr lang="en-US" sz="1671" b="0" i="0" spc="0" baseline="-1086" dirty="0">
                <a:latin typeface="Calibri"/>
              </a:rPr>
              <a:t> </a:t>
            </a:r>
            <a:r>
              <a:rPr lang="en-US" sz="2418" b="0" i="0" spc="0" baseline="-751" dirty="0">
                <a:latin typeface="Calibri"/>
              </a:rPr>
              <a:t>молоко,</a:t>
            </a:r>
            <a:r>
              <a:rPr lang="en-US" sz="1671" b="0" i="0" spc="0" baseline="-1086" dirty="0">
                <a:latin typeface="Calibri"/>
              </a:rPr>
              <a:t> </a:t>
            </a:r>
            <a:r>
              <a:rPr lang="en-US" sz="2418" b="0" i="0" spc="0" baseline="-751" dirty="0">
                <a:latin typeface="Calibri"/>
              </a:rPr>
              <a:t>творог,</a:t>
            </a:r>
            <a:r>
              <a:rPr lang="en-US" sz="1671" b="0" i="0" spc="0" baseline="-1086" dirty="0">
                <a:latin typeface="Calibri"/>
              </a:rPr>
              <a:t> </a:t>
            </a:r>
            <a:r>
              <a:rPr lang="en-US" sz="2418" b="0" i="0" spc="0" baseline="-751" dirty="0">
                <a:latin typeface="Calibri"/>
              </a:rPr>
              <a:t>сметана.</a:t>
            </a:r>
            <a:r>
              <a:rPr lang="en-US" sz="1671" b="0" i="0" spc="0" baseline="-1086" dirty="0">
                <a:latin typeface="Calibri"/>
              </a:rPr>
              <a:t> </a:t>
            </a:r>
          </a:p>
        </p:txBody>
      </p:sp>
      <p:sp>
        <p:nvSpPr>
          <p:cNvPr id="821" name="Rectangle 821"/>
          <p:cNvSpPr/>
          <p:nvPr/>
        </p:nvSpPr>
        <p:spPr>
          <a:xfrm>
            <a:off x="342900" y="4937470"/>
            <a:ext cx="2930969" cy="2793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ArialMT"/>
              </a:rPr>
              <a:t>•</a:t>
            </a:r>
            <a:r>
              <a:rPr lang="en-US" sz="1103" b="0" i="0" spc="2980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Час,</a:t>
            </a:r>
            <a:r>
              <a:rPr lang="en-US" sz="1103" b="0" i="0" spc="0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минута,</a:t>
            </a:r>
            <a:r>
              <a:rPr lang="en-US" sz="1103" b="0" i="0" spc="110" baseline="0" dirty="0">
                <a:latin typeface="Calibri"/>
              </a:rPr>
              <a:t> </a:t>
            </a:r>
            <a:r>
              <a:rPr lang="en-US" sz="1596" b="0" i="1" spc="0" baseline="0" dirty="0">
                <a:latin typeface="Calibri-Italic"/>
              </a:rPr>
              <a:t>лето</a:t>
            </a:r>
            <a:r>
              <a:rPr lang="en-US" sz="1596" b="0" i="0" spc="0" baseline="0" dirty="0">
                <a:latin typeface="Calibri"/>
              </a:rPr>
              <a:t>,</a:t>
            </a:r>
            <a:r>
              <a:rPr lang="en-US" sz="1103" b="0" i="0" spc="122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секунда.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22" name="Rectangle 822"/>
          <p:cNvSpPr/>
          <p:nvPr/>
        </p:nvSpPr>
        <p:spPr>
          <a:xfrm>
            <a:off x="342900" y="5181310"/>
            <a:ext cx="3453701" cy="2793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ArialMT"/>
              </a:rPr>
              <a:t>•</a:t>
            </a:r>
            <a:r>
              <a:rPr lang="en-US" sz="1103" b="0" i="0" spc="2980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Ласточка,</a:t>
            </a:r>
            <a:r>
              <a:rPr lang="en-US" sz="1103" b="0" i="0" spc="0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ворона,</a:t>
            </a:r>
            <a:r>
              <a:rPr lang="en-US" sz="1103" b="0" i="0" spc="110" baseline="0" dirty="0">
                <a:latin typeface="Calibri"/>
              </a:rPr>
              <a:t> </a:t>
            </a:r>
            <a:r>
              <a:rPr lang="en-US" sz="1596" b="0" i="1" spc="0" baseline="0" dirty="0">
                <a:latin typeface="Calibri-Italic"/>
              </a:rPr>
              <a:t>куриц</a:t>
            </a:r>
            <a:r>
              <a:rPr lang="en-US" sz="1596" b="0" i="1" spc="-30" baseline="0" dirty="0">
                <a:latin typeface="Calibri-Italic"/>
              </a:rPr>
              <a:t>а</a:t>
            </a:r>
            <a:r>
              <a:rPr lang="en-US" sz="1596" b="0" i="0" spc="0" baseline="0" dirty="0">
                <a:latin typeface="Calibri"/>
              </a:rPr>
              <a:t>,</a:t>
            </a:r>
            <a:r>
              <a:rPr lang="en-US" sz="1103" b="0" i="0" spc="146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сорок</a:t>
            </a:r>
            <a:r>
              <a:rPr lang="en-US" sz="1596" b="0" i="0" spc="-20" baseline="0" dirty="0">
                <a:latin typeface="Calibri"/>
              </a:rPr>
              <a:t>а</a:t>
            </a:r>
            <a:r>
              <a:rPr lang="en-US" sz="1596" b="0" i="0" spc="0" baseline="0" dirty="0">
                <a:latin typeface="Calibri"/>
              </a:rPr>
              <a:t>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23" name="Rectangle 823"/>
          <p:cNvSpPr/>
          <p:nvPr/>
        </p:nvSpPr>
        <p:spPr>
          <a:xfrm>
            <a:off x="5612257" y="2217522"/>
            <a:ext cx="1905063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1" i="0" spc="0" baseline="0" dirty="0">
                <a:latin typeface="Calibri-Bold"/>
              </a:rPr>
              <a:t>Игра «Назови слово»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24" name="Rectangle 824"/>
          <p:cNvSpPr/>
          <p:nvPr/>
        </p:nvSpPr>
        <p:spPr>
          <a:xfrm>
            <a:off x="4391533" y="2705202"/>
            <a:ext cx="1165543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Предложите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25" name="Rectangle 825"/>
          <p:cNvSpPr/>
          <p:nvPr/>
        </p:nvSpPr>
        <p:spPr>
          <a:xfrm>
            <a:off x="4761865" y="2705202"/>
            <a:ext cx="4080064" cy="4870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758951"/>
            <a:r>
              <a:rPr lang="en-US" sz="1596" b="0" i="0" spc="0" baseline="0" dirty="0">
                <a:latin typeface="Calibri"/>
              </a:rPr>
              <a:t>ребенку называть как можно больше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19"/>
              </a:lnSpc>
            </a:pPr>
            <a:r>
              <a:rPr lang="en-US" sz="1596" b="0" i="0" spc="0" baseline="0" dirty="0">
                <a:latin typeface="Calibri"/>
              </a:rPr>
              <a:t>слов, обозначающих како</a:t>
            </a:r>
            <a:r>
              <a:rPr lang="en-US" sz="1596" b="0" i="0" spc="-59" baseline="0" dirty="0">
                <a:latin typeface="Calibri"/>
              </a:rPr>
              <a:t>е</a:t>
            </a:r>
            <a:r>
              <a:rPr lang="en-US" sz="1596" b="0" i="0" spc="0" baseline="0" dirty="0">
                <a:latin typeface="Calibri"/>
              </a:rPr>
              <a:t>-либо понятие.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26" name="Rectangle 826"/>
          <p:cNvSpPr/>
          <p:nvPr/>
        </p:nvSpPr>
        <p:spPr>
          <a:xfrm>
            <a:off x="4376292" y="3400897"/>
            <a:ext cx="4458017" cy="5231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ArialMT"/>
              </a:rPr>
              <a:t>•</a:t>
            </a:r>
            <a:r>
              <a:rPr lang="en-US" sz="1103" b="0" i="0" spc="1454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Назови слова, обозначающие деревья (береза,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288035">
              <a:lnSpc>
                <a:spcPts val="1920"/>
              </a:lnSpc>
            </a:pPr>
            <a:r>
              <a:rPr lang="en-US" sz="1596" b="0" i="0" spc="0" baseline="0" dirty="0">
                <a:latin typeface="Calibri"/>
              </a:rPr>
              <a:t>сосна, ель, рябина, осина…)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27" name="Rectangle 827"/>
          <p:cNvSpPr/>
          <p:nvPr/>
        </p:nvSpPr>
        <p:spPr>
          <a:xfrm>
            <a:off x="4376292" y="3888577"/>
            <a:ext cx="3898710" cy="5231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ArialMT"/>
              </a:rPr>
              <a:t>•</a:t>
            </a:r>
            <a:r>
              <a:rPr lang="en-US" sz="1103" b="0" i="0" spc="1454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Назови слова, обозначающие домашних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288035">
              <a:lnSpc>
                <a:spcPts val="1919"/>
              </a:lnSpc>
            </a:pPr>
            <a:r>
              <a:rPr lang="en-US" sz="1596" b="0" i="0" spc="0" baseline="0" dirty="0">
                <a:latin typeface="Calibri"/>
              </a:rPr>
              <a:t>животных.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28" name="Rectangle 828"/>
          <p:cNvSpPr/>
          <p:nvPr/>
        </p:nvSpPr>
        <p:spPr>
          <a:xfrm>
            <a:off x="4376292" y="4375913"/>
            <a:ext cx="3913950" cy="10115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8" b="0" i="0" spc="0" baseline="0" dirty="0">
                <a:latin typeface="ArialMT"/>
              </a:rPr>
              <a:t>•</a:t>
            </a:r>
            <a:r>
              <a:rPr lang="en-US" sz="1103" b="0" i="0" spc="1814" baseline="0" dirty="0">
                <a:latin typeface="Calibri"/>
              </a:rPr>
              <a:t> </a:t>
            </a:r>
            <a:r>
              <a:rPr lang="en-US" sz="1598" b="0" i="0" spc="0" baseline="0" dirty="0">
                <a:latin typeface="Calibri"/>
              </a:rPr>
              <a:t>Назови слова, обозначающие зверей.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22"/>
              </a:lnSpc>
            </a:pPr>
            <a:r>
              <a:rPr lang="en-US" sz="1596" b="0" i="0" spc="0" baseline="0" dirty="0">
                <a:latin typeface="ArialMT"/>
              </a:rPr>
              <a:t>•</a:t>
            </a:r>
            <a:r>
              <a:rPr lang="en-US" sz="1103" b="0" i="0" spc="1814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Назови слова, обозначающие овощи.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19"/>
              </a:lnSpc>
            </a:pPr>
            <a:r>
              <a:rPr lang="en-US" sz="1596" b="0" i="0" spc="0" baseline="0" dirty="0">
                <a:latin typeface="ArialMT"/>
              </a:rPr>
              <a:t>•</a:t>
            </a:r>
            <a:r>
              <a:rPr lang="en-US" sz="1103" b="0" i="0" spc="1814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Назови слова, обозначающие фрукты.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19"/>
              </a:lnSpc>
            </a:pPr>
            <a:r>
              <a:rPr lang="en-US" sz="1596" b="0" i="0" spc="0" baseline="0" dirty="0">
                <a:latin typeface="ArialMT"/>
              </a:rPr>
              <a:t>•</a:t>
            </a:r>
            <a:r>
              <a:rPr lang="en-US" sz="1103" b="0" i="0" spc="1814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Назови слова, обозначающие транспорт.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29" name="Rectangle 829"/>
          <p:cNvSpPr/>
          <p:nvPr/>
        </p:nvSpPr>
        <p:spPr>
          <a:xfrm>
            <a:off x="4376292" y="5353522"/>
            <a:ext cx="3568001" cy="2793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ArialMT"/>
              </a:rPr>
              <a:t>•</a:t>
            </a:r>
            <a:r>
              <a:rPr lang="en-US" sz="1103" b="0" i="0" spc="1814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Назови слова, относящиеся к спорту.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30" name="Rectangle 830"/>
          <p:cNvSpPr/>
          <p:nvPr/>
        </p:nvSpPr>
        <p:spPr>
          <a:xfrm>
            <a:off x="4376292" y="5597311"/>
            <a:ext cx="3918522" cy="2793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ArialMT"/>
              </a:rPr>
              <a:t>•</a:t>
            </a:r>
            <a:r>
              <a:rPr lang="en-US" sz="1103" b="0" i="0" spc="1814" baseline="0" dirty="0">
                <a:latin typeface="Calibri"/>
              </a:rPr>
              <a:t> </a:t>
            </a:r>
            <a:r>
              <a:rPr lang="en-US" sz="1596" b="0" i="0" spc="0" baseline="0" dirty="0">
                <a:latin typeface="Calibri"/>
              </a:rPr>
              <a:t>Назови слова, обозначающие наземный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31" name="Rectangle 831"/>
          <p:cNvSpPr/>
          <p:nvPr/>
        </p:nvSpPr>
        <p:spPr>
          <a:xfrm>
            <a:off x="4664328" y="5876941"/>
            <a:ext cx="958348" cy="24359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8" b="0" i="0" spc="0" baseline="0" dirty="0">
                <a:latin typeface="Calibri"/>
              </a:rPr>
              <a:t>транспорт.</a:t>
            </a:r>
            <a:r>
              <a:rPr lang="en-US" sz="1106" b="0" i="0" spc="0" baseline="0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" name="Picture 41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833" name="Picture 83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46604" y="705613"/>
            <a:ext cx="1667255" cy="274320"/>
          </a:xfrm>
          <a:prstGeom prst="rect">
            <a:avLst/>
          </a:prstGeom>
          <a:noFill/>
          <a:extLst/>
        </p:spPr>
      </p:pic>
      <p:pic>
        <p:nvPicPr>
          <p:cNvPr id="834" name="Picture 61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99332" y="705613"/>
            <a:ext cx="134112" cy="274320"/>
          </a:xfrm>
          <a:prstGeom prst="rect">
            <a:avLst/>
          </a:prstGeom>
          <a:noFill/>
          <a:extLst/>
        </p:spPr>
      </p:pic>
      <p:pic>
        <p:nvPicPr>
          <p:cNvPr id="835" name="Picture 83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45635" y="705613"/>
            <a:ext cx="1333500" cy="274320"/>
          </a:xfrm>
          <a:prstGeom prst="rect">
            <a:avLst/>
          </a:prstGeom>
          <a:noFill/>
          <a:extLst/>
        </p:spPr>
      </p:pic>
      <p:pic>
        <p:nvPicPr>
          <p:cNvPr id="836" name="Picture 83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8295" y="949452"/>
            <a:ext cx="3671315" cy="274320"/>
          </a:xfrm>
          <a:prstGeom prst="rect">
            <a:avLst/>
          </a:prstGeom>
          <a:noFill/>
          <a:extLst/>
        </p:spPr>
      </p:pic>
      <p:pic>
        <p:nvPicPr>
          <p:cNvPr id="837" name="Picture 837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8888" y="1193292"/>
            <a:ext cx="2339339" cy="274320"/>
          </a:xfrm>
          <a:prstGeom prst="rect">
            <a:avLst/>
          </a:prstGeom>
          <a:noFill/>
          <a:extLst/>
        </p:spPr>
      </p:pic>
      <p:pic>
        <p:nvPicPr>
          <p:cNvPr id="838" name="Picture 651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67583" y="1193292"/>
            <a:ext cx="82296" cy="274320"/>
          </a:xfrm>
          <a:prstGeom prst="rect">
            <a:avLst/>
          </a:prstGeom>
          <a:noFill/>
          <a:extLst/>
        </p:spPr>
      </p:pic>
      <p:pic>
        <p:nvPicPr>
          <p:cNvPr id="839" name="Picture 839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30067" y="1193292"/>
            <a:ext cx="4924044" cy="274320"/>
          </a:xfrm>
          <a:prstGeom prst="rect">
            <a:avLst/>
          </a:prstGeom>
          <a:noFill/>
          <a:extLst/>
        </p:spPr>
      </p:pic>
      <p:pic>
        <p:nvPicPr>
          <p:cNvPr id="840" name="Picture 840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7427" y="1437133"/>
            <a:ext cx="1018032" cy="274320"/>
          </a:xfrm>
          <a:prstGeom prst="rect">
            <a:avLst/>
          </a:prstGeom>
          <a:noFill/>
          <a:extLst/>
        </p:spPr>
      </p:pic>
      <p:pic>
        <p:nvPicPr>
          <p:cNvPr id="841" name="Picture 841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5524" y="1437133"/>
            <a:ext cx="5900928" cy="274320"/>
          </a:xfrm>
          <a:prstGeom prst="rect">
            <a:avLst/>
          </a:prstGeom>
          <a:noFill/>
          <a:extLst/>
        </p:spPr>
      </p:pic>
      <p:pic>
        <p:nvPicPr>
          <p:cNvPr id="842" name="Picture 77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63411" y="1437133"/>
            <a:ext cx="1095755" cy="274320"/>
          </a:xfrm>
          <a:prstGeom prst="rect">
            <a:avLst/>
          </a:prstGeom>
          <a:noFill/>
          <a:extLst/>
        </p:spPr>
      </p:pic>
      <p:pic>
        <p:nvPicPr>
          <p:cNvPr id="843" name="Picture 843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59279" y="1680972"/>
            <a:ext cx="937260" cy="274320"/>
          </a:xfrm>
          <a:prstGeom prst="rect">
            <a:avLst/>
          </a:prstGeom>
          <a:noFill/>
          <a:extLst/>
        </p:spPr>
      </p:pic>
      <p:pic>
        <p:nvPicPr>
          <p:cNvPr id="844" name="Picture 844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4892" y="1680972"/>
            <a:ext cx="4082796" cy="274320"/>
          </a:xfrm>
          <a:prstGeom prst="rect">
            <a:avLst/>
          </a:prstGeom>
          <a:noFill/>
          <a:extLst/>
        </p:spPr>
      </p:pic>
      <p:pic>
        <p:nvPicPr>
          <p:cNvPr id="845" name="Picture 845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5792" y="1924813"/>
            <a:ext cx="4261103" cy="274320"/>
          </a:xfrm>
          <a:prstGeom prst="rect">
            <a:avLst/>
          </a:prstGeom>
          <a:noFill/>
          <a:extLst/>
        </p:spPr>
      </p:pic>
      <p:pic>
        <p:nvPicPr>
          <p:cNvPr id="846" name="Picture 846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308" y="2802636"/>
            <a:ext cx="627887" cy="274320"/>
          </a:xfrm>
          <a:prstGeom prst="rect">
            <a:avLst/>
          </a:prstGeom>
          <a:noFill/>
          <a:extLst/>
        </p:spPr>
      </p:pic>
      <p:pic>
        <p:nvPicPr>
          <p:cNvPr id="847" name="Picture 84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1747" y="2802636"/>
            <a:ext cx="1825751" cy="274320"/>
          </a:xfrm>
          <a:prstGeom prst="rect">
            <a:avLst/>
          </a:prstGeom>
          <a:noFill/>
          <a:extLst/>
        </p:spPr>
      </p:pic>
      <p:pic>
        <p:nvPicPr>
          <p:cNvPr id="848" name="Picture 84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308" y="3046477"/>
            <a:ext cx="2407920" cy="274320"/>
          </a:xfrm>
          <a:prstGeom prst="rect">
            <a:avLst/>
          </a:prstGeom>
          <a:noFill/>
          <a:extLst/>
        </p:spPr>
      </p:pic>
      <p:pic>
        <p:nvPicPr>
          <p:cNvPr id="849" name="Picture 849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308" y="3290316"/>
            <a:ext cx="2406395" cy="274320"/>
          </a:xfrm>
          <a:prstGeom prst="rect">
            <a:avLst/>
          </a:prstGeom>
          <a:noFill/>
          <a:extLst/>
        </p:spPr>
      </p:pic>
      <p:pic>
        <p:nvPicPr>
          <p:cNvPr id="850" name="Picture 850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308" y="3534157"/>
            <a:ext cx="3084576" cy="274320"/>
          </a:xfrm>
          <a:prstGeom prst="rect">
            <a:avLst/>
          </a:prstGeom>
          <a:noFill/>
          <a:extLst/>
        </p:spPr>
      </p:pic>
      <p:pic>
        <p:nvPicPr>
          <p:cNvPr id="851" name="Picture 851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308" y="3777997"/>
            <a:ext cx="1903476" cy="274320"/>
          </a:xfrm>
          <a:prstGeom prst="rect">
            <a:avLst/>
          </a:prstGeom>
          <a:noFill/>
          <a:extLst/>
        </p:spPr>
      </p:pic>
      <p:pic>
        <p:nvPicPr>
          <p:cNvPr id="852" name="Picture 852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308" y="4021836"/>
            <a:ext cx="2141220" cy="275843"/>
          </a:xfrm>
          <a:prstGeom prst="rect">
            <a:avLst/>
          </a:prstGeom>
          <a:noFill/>
          <a:extLst/>
        </p:spPr>
      </p:pic>
      <p:pic>
        <p:nvPicPr>
          <p:cNvPr id="853" name="Picture 853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308" y="4265677"/>
            <a:ext cx="2404872" cy="275843"/>
          </a:xfrm>
          <a:prstGeom prst="rect">
            <a:avLst/>
          </a:prstGeom>
          <a:noFill/>
          <a:extLst/>
        </p:spPr>
      </p:pic>
      <p:pic>
        <p:nvPicPr>
          <p:cNvPr id="854" name="Picture 854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308" y="4509517"/>
            <a:ext cx="3171444" cy="275843"/>
          </a:xfrm>
          <a:prstGeom prst="rect">
            <a:avLst/>
          </a:prstGeom>
          <a:noFill/>
          <a:extLst/>
        </p:spPr>
      </p:pic>
      <p:pic>
        <p:nvPicPr>
          <p:cNvPr id="855" name="Picture 855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308" y="4753357"/>
            <a:ext cx="2758439" cy="275843"/>
          </a:xfrm>
          <a:prstGeom prst="rect">
            <a:avLst/>
          </a:prstGeom>
          <a:noFill/>
          <a:extLst/>
        </p:spPr>
      </p:pic>
      <p:pic>
        <p:nvPicPr>
          <p:cNvPr id="856" name="Picture 856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0064" y="2894077"/>
            <a:ext cx="2834639" cy="274320"/>
          </a:xfrm>
          <a:prstGeom prst="rect">
            <a:avLst/>
          </a:prstGeom>
          <a:noFill/>
          <a:extLst/>
        </p:spPr>
      </p:pic>
      <p:pic>
        <p:nvPicPr>
          <p:cNvPr id="857" name="Picture 857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0064" y="3136392"/>
            <a:ext cx="2650235" cy="275843"/>
          </a:xfrm>
          <a:prstGeom prst="rect">
            <a:avLst/>
          </a:prstGeom>
          <a:noFill/>
          <a:extLst/>
        </p:spPr>
      </p:pic>
      <p:pic>
        <p:nvPicPr>
          <p:cNvPr id="858" name="Picture 858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0064" y="3381757"/>
            <a:ext cx="2676144" cy="274320"/>
          </a:xfrm>
          <a:prstGeom prst="rect">
            <a:avLst/>
          </a:prstGeom>
          <a:noFill/>
          <a:extLst/>
        </p:spPr>
      </p:pic>
      <p:pic>
        <p:nvPicPr>
          <p:cNvPr id="859" name="Picture 859"/>
          <p:cNvPicPr>
            <a:picLocks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0064" y="3625597"/>
            <a:ext cx="2493264" cy="274320"/>
          </a:xfrm>
          <a:prstGeom prst="rect">
            <a:avLst/>
          </a:prstGeom>
          <a:noFill/>
          <a:extLst/>
        </p:spPr>
      </p:pic>
      <p:pic>
        <p:nvPicPr>
          <p:cNvPr id="860" name="Picture 860"/>
          <p:cNvPicPr>
            <a:picLocks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0064" y="3869436"/>
            <a:ext cx="1941576" cy="274320"/>
          </a:xfrm>
          <a:prstGeom prst="rect">
            <a:avLst/>
          </a:prstGeom>
          <a:noFill/>
          <a:extLst/>
        </p:spPr>
      </p:pic>
      <p:pic>
        <p:nvPicPr>
          <p:cNvPr id="861" name="Picture 861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0064" y="4113276"/>
            <a:ext cx="2298192" cy="274320"/>
          </a:xfrm>
          <a:prstGeom prst="rect">
            <a:avLst/>
          </a:prstGeom>
          <a:noFill/>
          <a:extLst/>
        </p:spPr>
      </p:pic>
      <p:pic>
        <p:nvPicPr>
          <p:cNvPr id="862" name="Picture 862"/>
          <p:cNvPicPr>
            <a:picLocks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0064" y="4357116"/>
            <a:ext cx="1982723" cy="274320"/>
          </a:xfrm>
          <a:prstGeom prst="rect">
            <a:avLst/>
          </a:prstGeom>
          <a:noFill/>
          <a:extLst/>
        </p:spPr>
      </p:pic>
      <p:pic>
        <p:nvPicPr>
          <p:cNvPr id="863" name="Picture 863"/>
          <p:cNvPicPr>
            <a:picLocks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0064" y="4600957"/>
            <a:ext cx="2467355" cy="274320"/>
          </a:xfrm>
          <a:prstGeom prst="rect">
            <a:avLst/>
          </a:prstGeom>
          <a:noFill/>
          <a:extLst/>
        </p:spPr>
      </p:pic>
      <p:sp>
        <p:nvSpPr>
          <p:cNvPr id="864" name="Rectangle 864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865" name="Rectangle 865"/>
          <p:cNvSpPr/>
          <p:nvPr/>
        </p:nvSpPr>
        <p:spPr>
          <a:xfrm>
            <a:off x="2547239" y="705333"/>
            <a:ext cx="2435288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1" i="0" spc="0" baseline="0" dirty="0">
                <a:latin typeface="Calibri-Bold"/>
              </a:rPr>
              <a:t>Игра «Бывает –</a:t>
            </a:r>
            <a:r>
              <a:rPr lang="en-US" sz="1103" b="0" i="0" spc="110" baseline="0" dirty="0">
                <a:latin typeface="Calibri"/>
              </a:rPr>
              <a:t> </a:t>
            </a:r>
            <a:r>
              <a:rPr lang="en-US" sz="1596" b="1" i="0" spc="0" baseline="0" dirty="0">
                <a:latin typeface="Calibri-Bold"/>
              </a:rPr>
              <a:t>не бывает»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66" name="Rectangle 866"/>
          <p:cNvSpPr/>
          <p:nvPr/>
        </p:nvSpPr>
        <p:spPr>
          <a:xfrm>
            <a:off x="2368550" y="947649"/>
            <a:ext cx="2801429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Для игры вам понадобится мяч.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67" name="Rectangle 867"/>
          <p:cNvSpPr/>
          <p:nvPr/>
        </p:nvSpPr>
        <p:spPr>
          <a:xfrm>
            <a:off x="757427" y="1191489"/>
            <a:ext cx="5827203" cy="4885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51764"/>
            <a:r>
              <a:rPr lang="en-US" sz="1596" b="0" i="0" spc="0" baseline="0" dirty="0">
                <a:latin typeface="Calibri"/>
              </a:rPr>
              <a:t>Вы называете каку</a:t>
            </a:r>
            <a:r>
              <a:rPr lang="en-US" sz="1596" b="0" i="0" spc="-44" baseline="0" dirty="0">
                <a:latin typeface="Calibri"/>
              </a:rPr>
              <a:t>ю</a:t>
            </a:r>
            <a:r>
              <a:rPr lang="en-US" sz="1596" b="0" i="0" spc="0" baseline="0" dirty="0">
                <a:latin typeface="Calibri"/>
              </a:rPr>
              <a:t>-нибудь ситуацию и бросаете ребенку мяч.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31"/>
              </a:lnSpc>
            </a:pPr>
            <a:r>
              <a:rPr lang="en-US" sz="1596" b="0" i="0" spc="0" baseline="0" dirty="0">
                <a:latin typeface="Calibri"/>
              </a:rPr>
              <a:t>Ребенок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68" name="Rectangle 868"/>
          <p:cNvSpPr/>
          <p:nvPr/>
        </p:nvSpPr>
        <p:spPr>
          <a:xfrm>
            <a:off x="1525777" y="1436853"/>
            <a:ext cx="4479734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должен поймать мяч в том случае, если названная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69" name="Rectangle 869"/>
          <p:cNvSpPr/>
          <p:nvPr/>
        </p:nvSpPr>
        <p:spPr>
          <a:xfrm>
            <a:off x="5964682" y="1436853"/>
            <a:ext cx="857695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ситуация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70" name="Rectangle 870"/>
          <p:cNvSpPr/>
          <p:nvPr/>
        </p:nvSpPr>
        <p:spPr>
          <a:xfrm>
            <a:off x="1859533" y="1680404"/>
            <a:ext cx="3820985" cy="48774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8" b="0" i="0" spc="0" baseline="0" dirty="0">
                <a:latin typeface="Calibri"/>
              </a:rPr>
              <a:t>бывает,</a:t>
            </a:r>
            <a:r>
              <a:rPr lang="en-US" sz="1598" b="0" i="0" spc="-68" baseline="0" dirty="0">
                <a:latin typeface="Calibri"/>
              </a:rPr>
              <a:t> </a:t>
            </a:r>
            <a:r>
              <a:rPr lang="en-US" sz="1598" b="0" i="0" spc="0" baseline="0" dirty="0">
                <a:latin typeface="Calibri"/>
              </a:rPr>
              <a:t>а если нет, то ловить мяч не нужно.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286511">
              <a:lnSpc>
                <a:spcPts val="1922"/>
              </a:lnSpc>
            </a:pPr>
            <a:r>
              <a:rPr lang="en-US" sz="1596" b="0" i="0" spc="0" baseline="0" dirty="0">
                <a:latin typeface="Calibri"/>
              </a:rPr>
              <a:t>Ситуации можно предлагать разные: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71" name="Rectangle 871"/>
          <p:cNvSpPr/>
          <p:nvPr/>
        </p:nvSpPr>
        <p:spPr>
          <a:xfrm>
            <a:off x="559308" y="2802738"/>
            <a:ext cx="2354897" cy="9750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Папа ушел на работу.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20"/>
              </a:lnSpc>
            </a:pPr>
            <a:r>
              <a:rPr lang="en-US" sz="1598" b="0" i="0" spc="0" baseline="0" dirty="0">
                <a:latin typeface="Calibri"/>
              </a:rPr>
              <a:t>Поезд летит по небу.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21"/>
              </a:lnSpc>
            </a:pPr>
            <a:r>
              <a:rPr lang="en-US" sz="1596" b="0" i="0" spc="0" baseline="0" dirty="0">
                <a:latin typeface="Calibri"/>
              </a:rPr>
              <a:t>Человек вьет гнездо.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20"/>
              </a:lnSpc>
            </a:pPr>
            <a:r>
              <a:rPr lang="en-US" sz="1596" b="0" i="0" spc="0" baseline="0" dirty="0">
                <a:latin typeface="Calibri"/>
              </a:rPr>
              <a:t>Почтальон принес письмо.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72" name="Rectangle 872"/>
          <p:cNvSpPr/>
          <p:nvPr/>
        </p:nvSpPr>
        <p:spPr>
          <a:xfrm>
            <a:off x="559308" y="3778352"/>
            <a:ext cx="1476693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Яблоко соленое.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73" name="Rectangle 873"/>
          <p:cNvSpPr/>
          <p:nvPr/>
        </p:nvSpPr>
        <p:spPr>
          <a:xfrm>
            <a:off x="559308" y="4022192"/>
            <a:ext cx="1651952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Дом пошел гулять.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74" name="Rectangle 874"/>
          <p:cNvSpPr/>
          <p:nvPr/>
        </p:nvSpPr>
        <p:spPr>
          <a:xfrm>
            <a:off x="559308" y="4266032"/>
            <a:ext cx="1856169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Волк бродит по лесу.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75" name="Rectangle 875"/>
          <p:cNvSpPr/>
          <p:nvPr/>
        </p:nvSpPr>
        <p:spPr>
          <a:xfrm>
            <a:off x="559308" y="4509583"/>
            <a:ext cx="2422022" cy="48773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8" b="0" i="0" spc="0" baseline="0" dirty="0">
                <a:latin typeface="Calibri"/>
              </a:rPr>
              <a:t>На дереве выросли шишки.</a:t>
            </a:r>
            <a:r>
              <a:rPr lang="en-US" sz="1106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22"/>
              </a:lnSpc>
            </a:pPr>
            <a:r>
              <a:rPr lang="en-US" sz="1596" b="0" i="0" spc="0" baseline="0" dirty="0">
                <a:latin typeface="Calibri"/>
              </a:rPr>
              <a:t>Кошка гуляет по крыше.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76" name="Rectangle 876"/>
          <p:cNvSpPr/>
          <p:nvPr/>
        </p:nvSpPr>
        <p:spPr>
          <a:xfrm>
            <a:off x="3560698" y="2894178"/>
            <a:ext cx="2174684" cy="12188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Собака гуляет по крыше.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08"/>
              </a:lnSpc>
            </a:pPr>
            <a:r>
              <a:rPr lang="en-US" sz="1598" b="0" i="0" spc="0" baseline="0" dirty="0">
                <a:latin typeface="Calibri"/>
              </a:rPr>
              <a:t>Девочка рисует домик.</a:t>
            </a:r>
            <a:r>
              <a:rPr lang="en-US" sz="1106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33"/>
              </a:lnSpc>
            </a:pPr>
            <a:r>
              <a:rPr lang="en-US" sz="1596" b="0" i="0" spc="0" baseline="0" dirty="0">
                <a:latin typeface="Calibri"/>
              </a:rPr>
              <a:t>Лодка плавает по небу.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19"/>
              </a:lnSpc>
            </a:pPr>
            <a:r>
              <a:rPr lang="en-US" sz="1596" b="0" i="0" spc="0" baseline="0" dirty="0">
                <a:latin typeface="Calibri"/>
              </a:rPr>
              <a:t>Ночью светит солнце.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19"/>
              </a:lnSpc>
            </a:pPr>
            <a:r>
              <a:rPr lang="en-US" sz="1596" b="0" i="0" spc="0" baseline="0" dirty="0">
                <a:latin typeface="Calibri"/>
              </a:rPr>
              <a:t>Зимой идет снег.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77" name="Rectangle 877"/>
          <p:cNvSpPr/>
          <p:nvPr/>
        </p:nvSpPr>
        <p:spPr>
          <a:xfrm>
            <a:off x="3560698" y="4113632"/>
            <a:ext cx="1761681" cy="4871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Зимой гремит гром.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0">
              <a:lnSpc>
                <a:spcPts val="1920"/>
              </a:lnSpc>
            </a:pPr>
            <a:r>
              <a:rPr lang="en-US" sz="1598" b="0" i="0" spc="0" baseline="0" dirty="0">
                <a:latin typeface="Calibri"/>
              </a:rPr>
              <a:t>Рыба поет песни.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78" name="Rectangle 878"/>
          <p:cNvSpPr/>
          <p:nvPr/>
        </p:nvSpPr>
        <p:spPr>
          <a:xfrm>
            <a:off x="3560698" y="4601693"/>
            <a:ext cx="1897316" cy="2432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latin typeface="Calibri"/>
              </a:rPr>
              <a:t>Ветер качает деревья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9" name="Picture 87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/>
        </p:spPr>
      </p:pic>
      <p:pic>
        <p:nvPicPr>
          <p:cNvPr id="880" name="Picture 88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6104" y="2272284"/>
            <a:ext cx="5727191" cy="757427"/>
          </a:xfrm>
          <a:prstGeom prst="rect">
            <a:avLst/>
          </a:prstGeom>
          <a:noFill/>
          <a:extLst/>
        </p:spPr>
      </p:pic>
      <p:pic>
        <p:nvPicPr>
          <p:cNvPr id="881" name="Picture 88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9591" y="2882900"/>
            <a:ext cx="8344408" cy="438403"/>
          </a:xfrm>
          <a:prstGeom prst="rect">
            <a:avLst/>
          </a:prstGeom>
          <a:noFill/>
          <a:extLst/>
        </p:spPr>
      </p:pic>
      <p:pic>
        <p:nvPicPr>
          <p:cNvPr id="882" name="Picture 88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04744" y="3261361"/>
            <a:ext cx="4361688" cy="413004"/>
          </a:xfrm>
          <a:prstGeom prst="rect">
            <a:avLst/>
          </a:prstGeom>
          <a:noFill/>
          <a:extLst/>
        </p:spPr>
      </p:pic>
      <p:pic>
        <p:nvPicPr>
          <p:cNvPr id="883" name="Picture 88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88920" y="3627120"/>
            <a:ext cx="1684020" cy="413004"/>
          </a:xfrm>
          <a:prstGeom prst="rect">
            <a:avLst/>
          </a:prstGeom>
          <a:noFill/>
          <a:extLst/>
        </p:spPr>
      </p:pic>
      <p:pic>
        <p:nvPicPr>
          <p:cNvPr id="884" name="Picture 884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58411" y="3627120"/>
            <a:ext cx="2889504" cy="413004"/>
          </a:xfrm>
          <a:prstGeom prst="rect">
            <a:avLst/>
          </a:prstGeom>
          <a:noFill/>
          <a:extLst/>
        </p:spPr>
      </p:pic>
      <p:pic>
        <p:nvPicPr>
          <p:cNvPr id="885" name="Picture 88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55292" y="3992880"/>
            <a:ext cx="6886956" cy="413004"/>
          </a:xfrm>
          <a:prstGeom prst="rect">
            <a:avLst/>
          </a:prstGeom>
          <a:noFill/>
          <a:extLst/>
        </p:spPr>
      </p:pic>
      <p:pic>
        <p:nvPicPr>
          <p:cNvPr id="886" name="Picture 886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5876" y="4358641"/>
            <a:ext cx="6449567" cy="413004"/>
          </a:xfrm>
          <a:prstGeom prst="rect">
            <a:avLst/>
          </a:prstGeom>
          <a:noFill/>
          <a:extLst/>
        </p:spPr>
      </p:pic>
      <p:pic>
        <p:nvPicPr>
          <p:cNvPr id="887" name="Picture 887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06768" y="4416552"/>
            <a:ext cx="76200" cy="309372"/>
          </a:xfrm>
          <a:prstGeom prst="rect">
            <a:avLst/>
          </a:prstGeom>
          <a:noFill/>
          <a:extLst/>
        </p:spPr>
      </p:pic>
      <p:sp>
        <p:nvSpPr>
          <p:cNvPr id="888" name="Rectangle 888"/>
          <p:cNvSpPr/>
          <p:nvPr/>
        </p:nvSpPr>
        <p:spPr>
          <a:xfrm>
            <a:off x="0" y="5942686"/>
            <a:ext cx="1860741" cy="1682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29054" algn="l"/>
              </a:tabLst>
            </a:pPr>
            <a:r>
              <a:rPr lang="en-US" sz="1103" b="0" i="0" spc="0" baseline="0" dirty="0">
                <a:latin typeface="Calibri"/>
              </a:rPr>
              <a:t> 	 </a:t>
            </a:r>
          </a:p>
        </p:txBody>
      </p:sp>
      <p:sp>
        <p:nvSpPr>
          <p:cNvPr id="889" name="Rectangle 889"/>
          <p:cNvSpPr/>
          <p:nvPr/>
        </p:nvSpPr>
        <p:spPr>
          <a:xfrm>
            <a:off x="2356357" y="2271929"/>
            <a:ext cx="4342574" cy="6711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404" b="0" i="0" spc="0" baseline="0" dirty="0">
                <a:solidFill>
                  <a:srgbClr val="008000"/>
                </a:solidFill>
                <a:latin typeface="Calibri"/>
              </a:rPr>
              <a:t>Доро</a:t>
            </a:r>
            <a:r>
              <a:rPr lang="en-US" sz="4404" b="0" i="0" spc="-13" baseline="0" dirty="0">
                <a:solidFill>
                  <a:srgbClr val="008000"/>
                </a:solidFill>
                <a:latin typeface="Calibri"/>
              </a:rPr>
              <a:t>г</a:t>
            </a:r>
            <a:r>
              <a:rPr lang="en-US" sz="4404" b="0" i="0" spc="0" baseline="0" dirty="0">
                <a:solidFill>
                  <a:srgbClr val="008000"/>
                </a:solidFill>
                <a:latin typeface="Calibri"/>
              </a:rPr>
              <a:t>ие друзья!!</a:t>
            </a:r>
            <a:r>
              <a:rPr lang="en-US" sz="4404" b="0" i="0" spc="-28" baseline="0" dirty="0">
                <a:solidFill>
                  <a:srgbClr val="008000"/>
                </a:solidFill>
                <a:latin typeface="Calibri"/>
              </a:rPr>
              <a:t>!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90" name="Rectangle 890"/>
          <p:cNvSpPr/>
          <p:nvPr/>
        </p:nvSpPr>
        <p:spPr>
          <a:xfrm>
            <a:off x="812596" y="2895946"/>
            <a:ext cx="7503554" cy="7320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2" b="0" i="1" spc="0" baseline="0" dirty="0">
                <a:latin typeface="Calibri-Italic"/>
              </a:rPr>
              <a:t>Я предложила к рассмотрению всего небол</a:t>
            </a:r>
            <a:r>
              <a:rPr lang="en-US" sz="2402" b="0" i="1" spc="-16" baseline="0" dirty="0">
                <a:latin typeface="Calibri-Italic"/>
              </a:rPr>
              <a:t>ь</a:t>
            </a:r>
            <a:r>
              <a:rPr lang="en-US" sz="2402" b="0" i="1" spc="0" baseline="0" dirty="0">
                <a:latin typeface="Calibri-Italic"/>
              </a:rPr>
              <a:t>шую часть 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2092782">
              <a:lnSpc>
                <a:spcPts val="2881"/>
              </a:lnSpc>
            </a:pPr>
            <a:r>
              <a:rPr lang="en-US" sz="2400" b="0" i="1" spc="0" baseline="0" dirty="0">
                <a:latin typeface="Calibri-Italic"/>
              </a:rPr>
              <a:t>интеллектуальных игр. 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91" name="Rectangle 891"/>
          <p:cNvSpPr/>
          <p:nvPr/>
        </p:nvSpPr>
        <p:spPr>
          <a:xfrm>
            <a:off x="2789554" y="3628010"/>
            <a:ext cx="3475037" cy="36575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0" i="1" spc="0" baseline="0" dirty="0">
                <a:latin typeface="Calibri-Italic"/>
              </a:rPr>
              <a:t>Давайте </a:t>
            </a:r>
            <a:r>
              <a:rPr lang="en-US" sz="1103" b="0" i="0" spc="-237" baseline="0" dirty="0">
                <a:latin typeface="Calibri"/>
              </a:rPr>
              <a:t> </a:t>
            </a:r>
            <a:r>
              <a:rPr lang="en-US" sz="2400" b="0" i="1" spc="0" baseline="0" dirty="0">
                <a:latin typeface="Calibri-Italic"/>
              </a:rPr>
              <a:t>вспомним  игры,</a:t>
            </a:r>
            <a:r>
              <a:rPr lang="en-US" sz="1103" b="0" i="0" spc="0" baseline="0" dirty="0">
                <a:latin typeface="Calibri"/>
              </a:rPr>
              <a:t> </a:t>
            </a:r>
          </a:p>
        </p:txBody>
      </p:sp>
      <p:sp>
        <p:nvSpPr>
          <p:cNvPr id="892" name="Rectangle 892"/>
          <p:cNvSpPr/>
          <p:nvPr/>
        </p:nvSpPr>
        <p:spPr>
          <a:xfrm>
            <a:off x="1955545" y="3993770"/>
            <a:ext cx="5212779" cy="73159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0" i="1" spc="0" baseline="0" dirty="0">
                <a:latin typeface="Calibri-Italic"/>
              </a:rPr>
              <a:t>в которые Вы играли  сами в детстве.</a:t>
            </a:r>
            <a:r>
              <a:rPr lang="en-US" sz="1103" b="0" i="0" spc="0" baseline="0" dirty="0">
                <a:latin typeface="Calibri"/>
              </a:rPr>
              <a:t> </a:t>
            </a:r>
          </a:p>
          <a:p>
            <a:pPr marL="100583">
              <a:lnSpc>
                <a:spcPts val="2880"/>
              </a:lnSpc>
            </a:pPr>
            <a:r>
              <a:rPr lang="en-US" sz="2402" b="0" i="1" spc="0" baseline="0" dirty="0">
                <a:latin typeface="Calibri-Italic"/>
              </a:rPr>
              <a:t>Жду от Вас отзывов и</a:t>
            </a:r>
            <a:r>
              <a:rPr lang="en-US" sz="2402" b="0" i="1" spc="-14" baseline="0" dirty="0">
                <a:latin typeface="Calibri-Italic"/>
              </a:rPr>
              <a:t> </a:t>
            </a:r>
            <a:r>
              <a:rPr lang="en-US" sz="2402" b="0" i="1" spc="0" baseline="0" dirty="0">
                <a:latin typeface="Calibri-Italic"/>
              </a:rPr>
              <a:t>предложе</a:t>
            </a:r>
            <a:r>
              <a:rPr lang="en-US" sz="2402" b="0" i="1" spc="-19" baseline="0" dirty="0">
                <a:latin typeface="Calibri-Italic"/>
              </a:rPr>
              <a:t>н</a:t>
            </a:r>
            <a:r>
              <a:rPr lang="en-US" sz="2402" b="0" i="1" spc="0" baseline="0" dirty="0">
                <a:latin typeface="Calibri-Italic"/>
              </a:rPr>
              <a:t>и</a:t>
            </a:r>
            <a:r>
              <a:rPr lang="en-US" sz="2402" b="0" i="1" spc="-47" baseline="0" dirty="0">
                <a:latin typeface="Calibri-Italic"/>
              </a:rPr>
              <a:t>й</a:t>
            </a:r>
            <a:r>
              <a:rPr lang="en-US" sz="2730" b="0" i="1" spc="0" baseline="6657" dirty="0">
                <a:latin typeface="Calibri-Italic"/>
              </a:rPr>
              <a:t>.</a:t>
            </a:r>
            <a:r>
              <a:rPr lang="en-US" sz="1675" b="0" i="0" spc="0" baseline="10846" dirty="0"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986</Words>
  <Application>Microsoft Office PowerPoint</Application>
  <PresentationFormat>Экран (4:3)</PresentationFormat>
  <Paragraphs>228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Calibri-Italic</vt:lpstr>
      <vt:lpstr>Calibri-Bold</vt:lpstr>
      <vt:lpstr>ArialMT</vt:lpstr>
      <vt:lpstr>Wingdings-Regular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Татьяна</cp:lastModifiedBy>
  <cp:revision>2</cp:revision>
  <dcterms:modified xsi:type="dcterms:W3CDTF">2021-09-26T18:13:57Z</dcterms:modified>
</cp:coreProperties>
</file>