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9" r:id="rId2"/>
    <p:sldId id="262" r:id="rId3"/>
    <p:sldId id="260" r:id="rId4"/>
    <p:sldId id="261" r:id="rId5"/>
    <p:sldId id="263" r:id="rId6"/>
    <p:sldId id="264" r:id="rId7"/>
    <p:sldId id="265" r:id="rId8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19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1A41FA-C8E4-45ED-9BA8-CDDCE7FB32F5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AAF57D7E-C741-4B23-BB5C-AEDFF03B3606}">
      <dgm:prSet phldrT="[Текст]"/>
      <dgm:spPr/>
      <dgm:t>
        <a:bodyPr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r>
            <a:rPr lang="ru-RU" b="1" cap="none" spc="0" dirty="0" smtClean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</a:rPr>
            <a:t>родители</a:t>
          </a:r>
          <a:endParaRPr lang="ru-RU" b="1" cap="none" spc="0" dirty="0">
            <a:ln w="10541" cmpd="sng">
              <a:solidFill>
                <a:srgbClr val="C00000"/>
              </a:solidFill>
              <a:prstDash val="solid"/>
            </a:ln>
            <a:solidFill>
              <a:srgbClr val="C00000"/>
            </a:solidFill>
            <a:effectLst/>
          </a:endParaRPr>
        </a:p>
      </dgm:t>
    </dgm:pt>
    <dgm:pt modelId="{79530411-AE47-42EF-B184-E8449246BBF4}" type="parTrans" cxnId="{CC96E14D-4EEB-4174-8091-75F7E93FE4EE}">
      <dgm:prSet/>
      <dgm:spPr/>
      <dgm:t>
        <a:bodyPr/>
        <a:lstStyle/>
        <a:p>
          <a:endParaRPr lang="ru-RU"/>
        </a:p>
      </dgm:t>
    </dgm:pt>
    <dgm:pt modelId="{E57EFB4C-4611-4C54-9CB1-C529F92684DF}" type="sibTrans" cxnId="{CC96E14D-4EEB-4174-8091-75F7E93FE4EE}">
      <dgm:prSet/>
      <dgm:spPr/>
      <dgm:t>
        <a:bodyPr/>
        <a:lstStyle/>
        <a:p>
          <a:endParaRPr lang="ru-RU"/>
        </a:p>
      </dgm:t>
    </dgm:pt>
    <dgm:pt modelId="{BF70A344-621B-4DA2-B0A2-355C0A122832}">
      <dgm:prSet phldrT="[Текст]"/>
      <dgm:spPr/>
      <dgm:t>
        <a:bodyPr/>
        <a:lstStyle/>
        <a:p>
          <a:r>
            <a:rPr lang="ru-RU" b="1" cap="none" spc="0" dirty="0" smtClean="0">
              <a:ln w="19050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ребенок</a:t>
          </a:r>
          <a:endParaRPr lang="ru-RU" b="1" cap="none" spc="0" dirty="0">
            <a:ln w="19050">
              <a:solidFill>
                <a:srgbClr val="FFFF00"/>
              </a:solidFill>
              <a:prstDash val="solid"/>
            </a:ln>
            <a:solidFill>
              <a:srgbClr val="FFFF00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gm:t>
    </dgm:pt>
    <dgm:pt modelId="{6D9BB664-9FDE-4A10-8E08-21F84B33279C}" type="parTrans" cxnId="{4B035733-A92E-446B-956D-D1A485AE43B2}">
      <dgm:prSet/>
      <dgm:spPr/>
      <dgm:t>
        <a:bodyPr/>
        <a:lstStyle/>
        <a:p>
          <a:endParaRPr lang="ru-RU"/>
        </a:p>
      </dgm:t>
    </dgm:pt>
    <dgm:pt modelId="{4D8F35CD-CFF9-4008-A2A3-FEC5D68397DA}" type="sibTrans" cxnId="{4B035733-A92E-446B-956D-D1A485AE43B2}">
      <dgm:prSet/>
      <dgm:spPr/>
      <dgm:t>
        <a:bodyPr/>
        <a:lstStyle/>
        <a:p>
          <a:endParaRPr lang="ru-RU"/>
        </a:p>
      </dgm:t>
    </dgm:pt>
    <dgm:pt modelId="{77B2622C-DBDA-4E21-83A3-F7E1DD8C9D18}">
      <dgm:prSet phldrT="[Текст]"/>
      <dgm:spPr/>
      <dgm:t>
        <a:bodyPr/>
        <a:lstStyle/>
        <a:p>
          <a:r>
            <a:rPr lang="ru-RU" b="1" cap="none" spc="0" dirty="0" smtClean="0">
              <a:ln w="10541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/>
            </a:rPr>
            <a:t>педагоги</a:t>
          </a:r>
          <a:endParaRPr lang="ru-RU" b="1" cap="none" spc="0" dirty="0">
            <a:ln w="10541" cmpd="sng">
              <a:solidFill>
                <a:srgbClr val="00B050"/>
              </a:solidFill>
              <a:prstDash val="solid"/>
            </a:ln>
            <a:solidFill>
              <a:srgbClr val="00B050"/>
            </a:solidFill>
            <a:effectLst/>
          </a:endParaRPr>
        </a:p>
      </dgm:t>
    </dgm:pt>
    <dgm:pt modelId="{8FE5FF95-4DCD-46DF-B080-A5CCD6347351}" type="parTrans" cxnId="{362D4451-21DD-4356-989C-71BCFA4BF542}">
      <dgm:prSet/>
      <dgm:spPr/>
      <dgm:t>
        <a:bodyPr/>
        <a:lstStyle/>
        <a:p>
          <a:endParaRPr lang="ru-RU"/>
        </a:p>
      </dgm:t>
    </dgm:pt>
    <dgm:pt modelId="{CC2E32A2-25DB-4AE4-9568-DEBE98B8B72F}" type="sibTrans" cxnId="{362D4451-21DD-4356-989C-71BCFA4BF542}">
      <dgm:prSet/>
      <dgm:spPr/>
      <dgm:t>
        <a:bodyPr/>
        <a:lstStyle/>
        <a:p>
          <a:endParaRPr lang="ru-RU"/>
        </a:p>
      </dgm:t>
    </dgm:pt>
    <dgm:pt modelId="{6DEBD610-9594-4DE8-B9B7-C1C85F01AC4F}" type="pres">
      <dgm:prSet presAssocID="{F21A41FA-C8E4-45ED-9BA8-CDDCE7FB32F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951ADF-7CAB-4BB5-A5DC-3CB1295EE665}" type="pres">
      <dgm:prSet presAssocID="{AAF57D7E-C741-4B23-BB5C-AEDFF03B3606}" presName="circ1" presStyleLbl="vennNode1" presStyleIdx="0" presStyleCnt="3"/>
      <dgm:spPr/>
      <dgm:t>
        <a:bodyPr/>
        <a:lstStyle/>
        <a:p>
          <a:endParaRPr lang="ru-RU"/>
        </a:p>
      </dgm:t>
    </dgm:pt>
    <dgm:pt modelId="{D6E5E841-25F8-4138-B283-391F8C91E010}" type="pres">
      <dgm:prSet presAssocID="{AAF57D7E-C741-4B23-BB5C-AEDFF03B360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834FE7-8E93-4602-9368-693B23315199}" type="pres">
      <dgm:prSet presAssocID="{BF70A344-621B-4DA2-B0A2-355C0A122832}" presName="circ2" presStyleLbl="vennNode1" presStyleIdx="1" presStyleCnt="3" custLinFactNeighborX="8900" custLinFactNeighborY="5651"/>
      <dgm:spPr/>
      <dgm:t>
        <a:bodyPr/>
        <a:lstStyle/>
        <a:p>
          <a:endParaRPr lang="ru-RU"/>
        </a:p>
      </dgm:t>
    </dgm:pt>
    <dgm:pt modelId="{1390D1EE-92B9-4EC2-A223-DA13E97561A6}" type="pres">
      <dgm:prSet presAssocID="{BF70A344-621B-4DA2-B0A2-355C0A12283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14A743-449D-4088-A11A-9EE2D275660A}" type="pres">
      <dgm:prSet presAssocID="{77B2622C-DBDA-4E21-83A3-F7E1DD8C9D18}" presName="circ3" presStyleLbl="vennNode1" presStyleIdx="2" presStyleCnt="3" custLinFactNeighborX="-6726" custLinFactNeighborY="5651"/>
      <dgm:spPr/>
      <dgm:t>
        <a:bodyPr/>
        <a:lstStyle/>
        <a:p>
          <a:endParaRPr lang="ru-RU"/>
        </a:p>
      </dgm:t>
    </dgm:pt>
    <dgm:pt modelId="{42112EC1-9268-4723-ACC6-1D37BAB59210}" type="pres">
      <dgm:prSet presAssocID="{77B2622C-DBDA-4E21-83A3-F7E1DD8C9D1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03F5CB-95B6-448F-B8FD-CD1282467323}" type="presOf" srcId="{AAF57D7E-C741-4B23-BB5C-AEDFF03B3606}" destId="{D6E5E841-25F8-4138-B283-391F8C91E010}" srcOrd="1" destOrd="0" presId="urn:microsoft.com/office/officeart/2005/8/layout/venn1"/>
    <dgm:cxn modelId="{4B035733-A92E-446B-956D-D1A485AE43B2}" srcId="{F21A41FA-C8E4-45ED-9BA8-CDDCE7FB32F5}" destId="{BF70A344-621B-4DA2-B0A2-355C0A122832}" srcOrd="1" destOrd="0" parTransId="{6D9BB664-9FDE-4A10-8E08-21F84B33279C}" sibTransId="{4D8F35CD-CFF9-4008-A2A3-FEC5D68397DA}"/>
    <dgm:cxn modelId="{362D4451-21DD-4356-989C-71BCFA4BF542}" srcId="{F21A41FA-C8E4-45ED-9BA8-CDDCE7FB32F5}" destId="{77B2622C-DBDA-4E21-83A3-F7E1DD8C9D18}" srcOrd="2" destOrd="0" parTransId="{8FE5FF95-4DCD-46DF-B080-A5CCD6347351}" sibTransId="{CC2E32A2-25DB-4AE4-9568-DEBE98B8B72F}"/>
    <dgm:cxn modelId="{7E3AEE64-E38B-455E-BE7A-CB655D833247}" type="presOf" srcId="{77B2622C-DBDA-4E21-83A3-F7E1DD8C9D18}" destId="{42112EC1-9268-4723-ACC6-1D37BAB59210}" srcOrd="1" destOrd="0" presId="urn:microsoft.com/office/officeart/2005/8/layout/venn1"/>
    <dgm:cxn modelId="{8A1ECF3C-25BA-4662-B2BC-C97F8E62B7DB}" type="presOf" srcId="{77B2622C-DBDA-4E21-83A3-F7E1DD8C9D18}" destId="{2F14A743-449D-4088-A11A-9EE2D275660A}" srcOrd="0" destOrd="0" presId="urn:microsoft.com/office/officeart/2005/8/layout/venn1"/>
    <dgm:cxn modelId="{AA2B11B2-C36F-4E90-8133-FED4DAB9BA9E}" type="presOf" srcId="{BF70A344-621B-4DA2-B0A2-355C0A122832}" destId="{C2834FE7-8E93-4602-9368-693B23315199}" srcOrd="0" destOrd="0" presId="urn:microsoft.com/office/officeart/2005/8/layout/venn1"/>
    <dgm:cxn modelId="{CF2AEB93-9A4A-4A06-AE2C-15BAA49D3A2C}" type="presOf" srcId="{BF70A344-621B-4DA2-B0A2-355C0A122832}" destId="{1390D1EE-92B9-4EC2-A223-DA13E97561A6}" srcOrd="1" destOrd="0" presId="urn:microsoft.com/office/officeart/2005/8/layout/venn1"/>
    <dgm:cxn modelId="{5C227E30-5A90-49DE-8159-8F968DDEB512}" type="presOf" srcId="{AAF57D7E-C741-4B23-BB5C-AEDFF03B3606}" destId="{2C951ADF-7CAB-4BB5-A5DC-3CB1295EE665}" srcOrd="0" destOrd="0" presId="urn:microsoft.com/office/officeart/2005/8/layout/venn1"/>
    <dgm:cxn modelId="{25340712-DE7A-4137-80E3-F10D62033D58}" type="presOf" srcId="{F21A41FA-C8E4-45ED-9BA8-CDDCE7FB32F5}" destId="{6DEBD610-9594-4DE8-B9B7-C1C85F01AC4F}" srcOrd="0" destOrd="0" presId="urn:microsoft.com/office/officeart/2005/8/layout/venn1"/>
    <dgm:cxn modelId="{CC96E14D-4EEB-4174-8091-75F7E93FE4EE}" srcId="{F21A41FA-C8E4-45ED-9BA8-CDDCE7FB32F5}" destId="{AAF57D7E-C741-4B23-BB5C-AEDFF03B3606}" srcOrd="0" destOrd="0" parTransId="{79530411-AE47-42EF-B184-E8449246BBF4}" sibTransId="{E57EFB4C-4611-4C54-9CB1-C529F92684DF}"/>
    <dgm:cxn modelId="{681563FD-0826-4E91-A2A1-A48699185E44}" type="presParOf" srcId="{6DEBD610-9594-4DE8-B9B7-C1C85F01AC4F}" destId="{2C951ADF-7CAB-4BB5-A5DC-3CB1295EE665}" srcOrd="0" destOrd="0" presId="urn:microsoft.com/office/officeart/2005/8/layout/venn1"/>
    <dgm:cxn modelId="{AE627603-EAFA-460C-B7CA-0D974D2BD917}" type="presParOf" srcId="{6DEBD610-9594-4DE8-B9B7-C1C85F01AC4F}" destId="{D6E5E841-25F8-4138-B283-391F8C91E010}" srcOrd="1" destOrd="0" presId="urn:microsoft.com/office/officeart/2005/8/layout/venn1"/>
    <dgm:cxn modelId="{4D03A48D-CE06-44F6-8A9E-C9FCD2267864}" type="presParOf" srcId="{6DEBD610-9594-4DE8-B9B7-C1C85F01AC4F}" destId="{C2834FE7-8E93-4602-9368-693B23315199}" srcOrd="2" destOrd="0" presId="urn:microsoft.com/office/officeart/2005/8/layout/venn1"/>
    <dgm:cxn modelId="{5723A4B4-73DA-4CC9-8C6A-4D197DA7A129}" type="presParOf" srcId="{6DEBD610-9594-4DE8-B9B7-C1C85F01AC4F}" destId="{1390D1EE-92B9-4EC2-A223-DA13E97561A6}" srcOrd="3" destOrd="0" presId="urn:microsoft.com/office/officeart/2005/8/layout/venn1"/>
    <dgm:cxn modelId="{CC20A5A3-C034-4C17-B823-AA30A128DAD6}" type="presParOf" srcId="{6DEBD610-9594-4DE8-B9B7-C1C85F01AC4F}" destId="{2F14A743-449D-4088-A11A-9EE2D275660A}" srcOrd="4" destOrd="0" presId="urn:microsoft.com/office/officeart/2005/8/layout/venn1"/>
    <dgm:cxn modelId="{6D608BC1-E1EF-49AE-812B-AF1BD484F3A7}" type="presParOf" srcId="{6DEBD610-9594-4DE8-B9B7-C1C85F01AC4F}" destId="{42112EC1-9268-4723-ACC6-1D37BAB59210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A14E46-094F-4116-829F-3099C4E6BF96}" type="doc">
      <dgm:prSet loTypeId="urn:microsoft.com/office/officeart/2005/8/layout/lProcess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FE6E413F-A635-48E6-8180-C35A89E37561}">
      <dgm:prSet phldrT="[Текст]" custT="1"/>
      <dgm:spPr/>
      <dgm:t>
        <a:bodyPr/>
        <a:lstStyle/>
        <a:p>
          <a:r>
            <a:rPr lang="ru-RU" sz="1800" b="1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Педагогическое просвещение родителей</a:t>
          </a:r>
          <a:endParaRPr lang="ru-RU" sz="1800" b="1" cap="all" spc="0" dirty="0">
            <a:ln w="9000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accent3">
                <a:lumMod val="50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843B7B80-E59B-4205-99EA-29D679F5FD50}" type="parTrans" cxnId="{E1B5C8EA-44EF-411A-9BAA-4F6543D63274}">
      <dgm:prSet/>
      <dgm:spPr/>
      <dgm:t>
        <a:bodyPr/>
        <a:lstStyle/>
        <a:p>
          <a:endParaRPr lang="ru-RU"/>
        </a:p>
      </dgm:t>
    </dgm:pt>
    <dgm:pt modelId="{47FF5FE2-D9F8-4743-9FA1-5DEE62497608}" type="sibTrans" cxnId="{E1B5C8EA-44EF-411A-9BAA-4F6543D63274}">
      <dgm:prSet/>
      <dgm:spPr/>
      <dgm:t>
        <a:bodyPr/>
        <a:lstStyle/>
        <a:p>
          <a:endParaRPr lang="ru-RU"/>
        </a:p>
      </dgm:t>
    </dgm:pt>
    <dgm:pt modelId="{B8DFFD62-FD89-4049-BFD8-7C3DDC701696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Родительские собрания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B626B187-CAC5-4A82-B910-C5E841E016AB}" type="parTrans" cxnId="{98DD6EEF-C063-48CF-B10D-FE3B939FC59D}">
      <dgm:prSet/>
      <dgm:spPr/>
      <dgm:t>
        <a:bodyPr/>
        <a:lstStyle/>
        <a:p>
          <a:endParaRPr lang="ru-RU"/>
        </a:p>
      </dgm:t>
    </dgm:pt>
    <dgm:pt modelId="{8539270B-8ADD-4D58-9141-E52C42E713A6}" type="sibTrans" cxnId="{98DD6EEF-C063-48CF-B10D-FE3B939FC59D}">
      <dgm:prSet/>
      <dgm:spPr/>
      <dgm:t>
        <a:bodyPr/>
        <a:lstStyle/>
        <a:p>
          <a:endParaRPr lang="ru-RU"/>
        </a:p>
      </dgm:t>
    </dgm:pt>
    <dgm:pt modelId="{1F522B04-4EFA-405F-A75E-72C0891506AD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Консультации</a:t>
          </a:r>
          <a:r>
            <a:rPr lang="ru-RU" dirty="0" smtClean="0"/>
            <a:t> </a:t>
          </a:r>
          <a:endParaRPr lang="ru-RU" dirty="0"/>
        </a:p>
      </dgm:t>
    </dgm:pt>
    <dgm:pt modelId="{1927C960-9796-4443-B30F-05F8F39106FC}" type="parTrans" cxnId="{94A3D575-23B8-450C-BD42-FE61EABF4C59}">
      <dgm:prSet/>
      <dgm:spPr/>
      <dgm:t>
        <a:bodyPr/>
        <a:lstStyle/>
        <a:p>
          <a:endParaRPr lang="ru-RU"/>
        </a:p>
      </dgm:t>
    </dgm:pt>
    <dgm:pt modelId="{A97F6E9C-06DA-4CDD-BA62-9956602A5690}" type="sibTrans" cxnId="{94A3D575-23B8-450C-BD42-FE61EABF4C59}">
      <dgm:prSet/>
      <dgm:spPr/>
      <dgm:t>
        <a:bodyPr/>
        <a:lstStyle/>
        <a:p>
          <a:endParaRPr lang="ru-RU"/>
        </a:p>
      </dgm:t>
    </dgm:pt>
    <dgm:pt modelId="{40ACDC60-05BD-4854-AA8B-53FB29F8BB77}">
      <dgm:prSet phldrT="[Текст]" custT="1"/>
      <dgm:spPr/>
      <dgm:t>
        <a:bodyPr/>
        <a:lstStyle/>
        <a:p>
          <a:r>
            <a:rPr lang="ru-RU" sz="2800" b="1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Включение </a:t>
          </a:r>
          <a:r>
            <a:rPr lang="ru-RU" sz="2800" b="1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rPr>
            <a:t>родителей</a:t>
          </a:r>
        </a:p>
        <a:p>
          <a:r>
            <a:rPr lang="ru-RU" sz="2800" b="1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 в деятельность ДОУ</a:t>
          </a:r>
          <a:endParaRPr lang="ru-RU" sz="2800" b="1" cap="all" spc="0" dirty="0">
            <a:ln w="9000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accent3">
                <a:lumMod val="50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gm:t>
    </dgm:pt>
    <dgm:pt modelId="{B4332815-EEFC-4B2F-8654-E1AD9E324FE4}" type="parTrans" cxnId="{500D4CEC-2F0B-408E-9C9A-D63A5809BA1B}">
      <dgm:prSet/>
      <dgm:spPr/>
      <dgm:t>
        <a:bodyPr/>
        <a:lstStyle/>
        <a:p>
          <a:endParaRPr lang="ru-RU"/>
        </a:p>
      </dgm:t>
    </dgm:pt>
    <dgm:pt modelId="{0261AF6D-0D99-4DC2-B6C8-827E059F95DD}" type="sibTrans" cxnId="{500D4CEC-2F0B-408E-9C9A-D63A5809BA1B}">
      <dgm:prSet/>
      <dgm:spPr/>
      <dgm:t>
        <a:bodyPr/>
        <a:lstStyle/>
        <a:p>
          <a:endParaRPr lang="ru-RU"/>
        </a:p>
      </dgm:t>
    </dgm:pt>
    <dgm:pt modelId="{C9EF4658-10B3-4DE9-BB9C-4D9B8BE821AE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Конкурсы</a:t>
          </a:r>
          <a:r>
            <a:rPr lang="ru-RU" dirty="0" smtClean="0"/>
            <a:t> </a:t>
          </a:r>
          <a:endParaRPr lang="ru-RU" dirty="0"/>
        </a:p>
      </dgm:t>
    </dgm:pt>
    <dgm:pt modelId="{6E556A27-A2DF-43A3-B14E-6DB0A717CB30}" type="parTrans" cxnId="{5B420183-5D3A-4DB4-878E-6F5F073B5C1F}">
      <dgm:prSet/>
      <dgm:spPr/>
      <dgm:t>
        <a:bodyPr/>
        <a:lstStyle/>
        <a:p>
          <a:endParaRPr lang="ru-RU"/>
        </a:p>
      </dgm:t>
    </dgm:pt>
    <dgm:pt modelId="{D32FB3F8-26DB-4BDE-BFF2-9BC21BB85C80}" type="sibTrans" cxnId="{5B420183-5D3A-4DB4-878E-6F5F073B5C1F}">
      <dgm:prSet/>
      <dgm:spPr/>
      <dgm:t>
        <a:bodyPr/>
        <a:lstStyle/>
        <a:p>
          <a:endParaRPr lang="ru-RU"/>
        </a:p>
      </dgm:t>
    </dgm:pt>
    <dgm:pt modelId="{3D2A824E-71A0-4295-B960-7DBF444C0F77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Совместные мероприятия 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6536F4DF-C861-4D69-9BF8-925785F033A4}" type="parTrans" cxnId="{A37F0233-3D52-4345-B440-7CFED9C107FE}">
      <dgm:prSet/>
      <dgm:spPr/>
      <dgm:t>
        <a:bodyPr/>
        <a:lstStyle/>
        <a:p>
          <a:endParaRPr lang="ru-RU"/>
        </a:p>
      </dgm:t>
    </dgm:pt>
    <dgm:pt modelId="{7803672C-D66C-47B3-B01B-91E6FF9CE06E}" type="sibTrans" cxnId="{A37F0233-3D52-4345-B440-7CFED9C107FE}">
      <dgm:prSet/>
      <dgm:spPr/>
      <dgm:t>
        <a:bodyPr/>
        <a:lstStyle/>
        <a:p>
          <a:endParaRPr lang="ru-RU"/>
        </a:p>
      </dgm:t>
    </dgm:pt>
    <dgm:pt modelId="{0F1552FF-15B7-433A-BB56-84B69E3D6D2C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Лекции</a:t>
          </a:r>
          <a:r>
            <a:rPr lang="ru-RU" dirty="0" smtClean="0"/>
            <a:t> </a:t>
          </a:r>
          <a:endParaRPr lang="ru-RU" dirty="0"/>
        </a:p>
      </dgm:t>
    </dgm:pt>
    <dgm:pt modelId="{3A6D1DAE-0D6E-4EB6-AE22-23B867929670}" type="parTrans" cxnId="{5A83018C-0B7E-4D44-BF5B-0407CCCB32A3}">
      <dgm:prSet/>
      <dgm:spPr/>
      <dgm:t>
        <a:bodyPr/>
        <a:lstStyle/>
        <a:p>
          <a:endParaRPr lang="ru-RU"/>
        </a:p>
      </dgm:t>
    </dgm:pt>
    <dgm:pt modelId="{B964620B-8E2E-497A-8B45-709DA97C23C7}" type="sibTrans" cxnId="{5A83018C-0B7E-4D44-BF5B-0407CCCB32A3}">
      <dgm:prSet/>
      <dgm:spPr/>
      <dgm:t>
        <a:bodyPr/>
        <a:lstStyle/>
        <a:p>
          <a:endParaRPr lang="ru-RU"/>
        </a:p>
      </dgm:t>
    </dgm:pt>
    <dgm:pt modelId="{C1473F75-8B4F-42FE-BCDE-7F0DE33CBCC4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Семинары</a:t>
          </a:r>
          <a:r>
            <a:rPr lang="ru-RU" dirty="0" smtClean="0"/>
            <a:t> </a:t>
          </a:r>
          <a:endParaRPr lang="ru-RU" dirty="0"/>
        </a:p>
      </dgm:t>
    </dgm:pt>
    <dgm:pt modelId="{AD9024CB-32AF-40A7-99FD-F336A4F2C8F4}" type="parTrans" cxnId="{F3921F37-D056-4EA5-B4FE-C4667CE45824}">
      <dgm:prSet/>
      <dgm:spPr/>
      <dgm:t>
        <a:bodyPr/>
        <a:lstStyle/>
        <a:p>
          <a:endParaRPr lang="ru-RU"/>
        </a:p>
      </dgm:t>
    </dgm:pt>
    <dgm:pt modelId="{E4ED225E-F506-4D32-8D3C-67DED8A80D79}" type="sibTrans" cxnId="{F3921F37-D056-4EA5-B4FE-C4667CE45824}">
      <dgm:prSet/>
      <dgm:spPr/>
      <dgm:t>
        <a:bodyPr/>
        <a:lstStyle/>
        <a:p>
          <a:endParaRPr lang="ru-RU"/>
        </a:p>
      </dgm:t>
    </dgm:pt>
    <dgm:pt modelId="{4840467E-03D5-481B-B9CC-D52F1AE1E27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0" dirty="0" smtClean="0">
              <a:solidFill>
                <a:schemeClr val="bg1">
                  <a:lumMod val="10000"/>
                </a:schemeClr>
              </a:solidFill>
            </a:rPr>
            <a:t>Конференции </a:t>
          </a:r>
          <a:endParaRPr lang="ru-RU" b="0" dirty="0">
            <a:solidFill>
              <a:schemeClr val="bg1">
                <a:lumMod val="10000"/>
              </a:schemeClr>
            </a:solidFill>
          </a:endParaRPr>
        </a:p>
      </dgm:t>
    </dgm:pt>
    <dgm:pt modelId="{7464FAB9-2834-497F-BDF1-6ED8AD5F9D2F}" type="parTrans" cxnId="{90EDDFB5-9C60-4B15-AC72-E565E8452DE6}">
      <dgm:prSet/>
      <dgm:spPr/>
      <dgm:t>
        <a:bodyPr/>
        <a:lstStyle/>
        <a:p>
          <a:endParaRPr lang="ru-RU"/>
        </a:p>
      </dgm:t>
    </dgm:pt>
    <dgm:pt modelId="{AE866164-7E97-484D-B204-7282610ED9F1}" type="sibTrans" cxnId="{90EDDFB5-9C60-4B15-AC72-E565E8452DE6}">
      <dgm:prSet/>
      <dgm:spPr/>
      <dgm:t>
        <a:bodyPr/>
        <a:lstStyle/>
        <a:p>
          <a:endParaRPr lang="ru-RU"/>
        </a:p>
      </dgm:t>
    </dgm:pt>
    <dgm:pt modelId="{908DD9F2-D437-41A8-9EB4-1832AC108E2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Открытые занятия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9E832B59-DCDA-408B-ABD3-40A2D3914E86}" type="parTrans" cxnId="{8896CA01-3F54-4FF3-A545-9FC9C5BD9C84}">
      <dgm:prSet/>
      <dgm:spPr/>
      <dgm:t>
        <a:bodyPr/>
        <a:lstStyle/>
        <a:p>
          <a:endParaRPr lang="ru-RU"/>
        </a:p>
      </dgm:t>
    </dgm:pt>
    <dgm:pt modelId="{DF594A95-F82A-4052-B372-6BC24D134C0D}" type="sibTrans" cxnId="{8896CA01-3F54-4FF3-A545-9FC9C5BD9C84}">
      <dgm:prSet/>
      <dgm:spPr/>
      <dgm:t>
        <a:bodyPr/>
        <a:lstStyle/>
        <a:p>
          <a:endParaRPr lang="ru-RU"/>
        </a:p>
      </dgm:t>
    </dgm:pt>
    <dgm:pt modelId="{9303BF07-16E6-4708-9E8C-45DE1E0F27E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Кружки</a:t>
          </a:r>
          <a:r>
            <a:rPr lang="ru-RU" dirty="0" smtClean="0"/>
            <a:t> </a:t>
          </a:r>
          <a:endParaRPr lang="ru-RU" dirty="0"/>
        </a:p>
      </dgm:t>
    </dgm:pt>
    <dgm:pt modelId="{3B514249-107D-4320-B087-2F0A60CBB1B7}" type="parTrans" cxnId="{4F0591A1-07FC-4022-B0C2-DF136E528151}">
      <dgm:prSet/>
      <dgm:spPr/>
      <dgm:t>
        <a:bodyPr/>
        <a:lstStyle/>
        <a:p>
          <a:endParaRPr lang="ru-RU"/>
        </a:p>
      </dgm:t>
    </dgm:pt>
    <dgm:pt modelId="{DBB9D211-6DEA-41AE-8A3B-9E9271344515}" type="sibTrans" cxnId="{4F0591A1-07FC-4022-B0C2-DF136E528151}">
      <dgm:prSet/>
      <dgm:spPr/>
      <dgm:t>
        <a:bodyPr/>
        <a:lstStyle/>
        <a:p>
          <a:endParaRPr lang="ru-RU"/>
        </a:p>
      </dgm:t>
    </dgm:pt>
    <dgm:pt modelId="{5044464E-119D-40E2-BAD7-2057EB5DD12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Выпуск газеты 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CA3CC5EB-412C-4FC6-845E-759E93443FE9}" type="parTrans" cxnId="{F31796A1-B1E4-4EF1-99A1-E0C87B3664E5}">
      <dgm:prSet/>
      <dgm:spPr/>
      <dgm:t>
        <a:bodyPr/>
        <a:lstStyle/>
        <a:p>
          <a:endParaRPr lang="ru-RU"/>
        </a:p>
      </dgm:t>
    </dgm:pt>
    <dgm:pt modelId="{8375990C-A0D0-44A5-907F-0C16C082A4CA}" type="sibTrans" cxnId="{F31796A1-B1E4-4EF1-99A1-E0C87B3664E5}">
      <dgm:prSet/>
      <dgm:spPr/>
      <dgm:t>
        <a:bodyPr/>
        <a:lstStyle/>
        <a:p>
          <a:endParaRPr lang="ru-RU"/>
        </a:p>
      </dgm:t>
    </dgm:pt>
    <dgm:pt modelId="{E8B89EF0-22A8-4EEE-A4FF-AE1A208455B5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Семейные и </a:t>
          </a:r>
          <a:r>
            <a:rPr lang="ru-RU" b="1" dirty="0" err="1" smtClean="0">
              <a:solidFill>
                <a:schemeClr val="bg1">
                  <a:lumMod val="10000"/>
                </a:schemeClr>
              </a:solidFill>
            </a:rPr>
            <a:t>межсемейные</a:t>
          </a:r>
          <a:r>
            <a:rPr lang="ru-RU" b="1" dirty="0" smtClean="0">
              <a:solidFill>
                <a:schemeClr val="bg1">
                  <a:lumMod val="10000"/>
                </a:schemeClr>
              </a:solidFill>
            </a:rPr>
            <a:t> проекты различной направленности</a:t>
          </a:r>
          <a:endParaRPr lang="ru-RU" b="1" dirty="0">
            <a:solidFill>
              <a:schemeClr val="bg1">
                <a:lumMod val="10000"/>
              </a:schemeClr>
            </a:solidFill>
          </a:endParaRPr>
        </a:p>
      </dgm:t>
    </dgm:pt>
    <dgm:pt modelId="{F778CCAB-081E-4175-A0C9-2D3B40D5B9A6}" type="parTrans" cxnId="{70B40D48-7E68-4ABC-B405-A1C8B24B8DFA}">
      <dgm:prSet/>
      <dgm:spPr/>
      <dgm:t>
        <a:bodyPr/>
        <a:lstStyle/>
        <a:p>
          <a:endParaRPr lang="ru-RU"/>
        </a:p>
      </dgm:t>
    </dgm:pt>
    <dgm:pt modelId="{C7BA45DE-5974-4014-A518-96A95D209DF3}" type="sibTrans" cxnId="{70B40D48-7E68-4ABC-B405-A1C8B24B8DFA}">
      <dgm:prSet/>
      <dgm:spPr/>
      <dgm:t>
        <a:bodyPr/>
        <a:lstStyle/>
        <a:p>
          <a:endParaRPr lang="ru-RU"/>
        </a:p>
      </dgm:t>
    </dgm:pt>
    <dgm:pt modelId="{9ADCB3EA-7BF6-4CA7-9786-B374AA0B254E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 dirty="0"/>
        </a:p>
      </dgm:t>
    </dgm:pt>
    <dgm:pt modelId="{FDD25B62-5A22-43CA-8E96-965F76B9FA14}" type="parTrans" cxnId="{A2170DB7-7485-4654-BE62-29AE297ED77D}">
      <dgm:prSet/>
      <dgm:spPr/>
      <dgm:t>
        <a:bodyPr/>
        <a:lstStyle/>
        <a:p>
          <a:endParaRPr lang="ru-RU"/>
        </a:p>
      </dgm:t>
    </dgm:pt>
    <dgm:pt modelId="{587ED9F7-AC9E-46B3-B09A-2248F0ECFE94}" type="sibTrans" cxnId="{A2170DB7-7485-4654-BE62-29AE297ED77D}">
      <dgm:prSet/>
      <dgm:spPr/>
      <dgm:t>
        <a:bodyPr/>
        <a:lstStyle/>
        <a:p>
          <a:endParaRPr lang="ru-RU"/>
        </a:p>
      </dgm:t>
    </dgm:pt>
    <dgm:pt modelId="{1F295F3B-B7D7-4597-8279-9DE7A28FA73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i="1" dirty="0" smtClean="0">
              <a:solidFill>
                <a:schemeClr val="accent3">
                  <a:lumMod val="50000"/>
                </a:schemeClr>
              </a:solidFill>
            </a:rPr>
            <a:t>Повышение педагогической грамотности родителей</a:t>
          </a:r>
          <a:endParaRPr lang="ru-RU" sz="1400" b="1" i="1" dirty="0">
            <a:solidFill>
              <a:schemeClr val="accent3">
                <a:lumMod val="50000"/>
              </a:schemeClr>
            </a:solidFill>
          </a:endParaRPr>
        </a:p>
      </dgm:t>
    </dgm:pt>
    <dgm:pt modelId="{1A20D100-066F-42EF-83E5-85D6D0052265}" type="parTrans" cxnId="{A7448E1A-7D91-4398-9662-77F361E2FF1F}">
      <dgm:prSet/>
      <dgm:spPr/>
      <dgm:t>
        <a:bodyPr/>
        <a:lstStyle/>
        <a:p>
          <a:endParaRPr lang="ru-RU"/>
        </a:p>
      </dgm:t>
    </dgm:pt>
    <dgm:pt modelId="{0583B27D-347D-4746-A876-C65EFEA056E8}" type="sibTrans" cxnId="{A7448E1A-7D91-4398-9662-77F361E2FF1F}">
      <dgm:prSet/>
      <dgm:spPr/>
      <dgm:t>
        <a:bodyPr/>
        <a:lstStyle/>
        <a:p>
          <a:endParaRPr lang="ru-RU"/>
        </a:p>
      </dgm:t>
    </dgm:pt>
    <dgm:pt modelId="{9F2FDA6E-9B34-450C-824F-AF903607B7A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i="1" dirty="0" smtClean="0">
              <a:solidFill>
                <a:schemeClr val="accent2">
                  <a:lumMod val="50000"/>
                </a:schemeClr>
              </a:solidFill>
            </a:rPr>
            <a:t>Создание условий для включения родителей в планирование, организацию и контроль за деятельностью ДОУ</a:t>
          </a:r>
          <a:endParaRPr lang="ru-RU" sz="1400" b="1" i="1" dirty="0">
            <a:solidFill>
              <a:schemeClr val="accent2">
                <a:lumMod val="50000"/>
              </a:schemeClr>
            </a:solidFill>
          </a:endParaRPr>
        </a:p>
      </dgm:t>
    </dgm:pt>
    <dgm:pt modelId="{D2523875-7A68-48A8-8EC5-3A0F4081EF3A}" type="parTrans" cxnId="{5CC564D7-2356-43F7-954F-C6A79DCCDD87}">
      <dgm:prSet/>
      <dgm:spPr/>
      <dgm:t>
        <a:bodyPr/>
        <a:lstStyle/>
        <a:p>
          <a:endParaRPr lang="ru-RU"/>
        </a:p>
      </dgm:t>
    </dgm:pt>
    <dgm:pt modelId="{C70F92C1-4606-4DAE-A214-8E224CF26FED}" type="sibTrans" cxnId="{5CC564D7-2356-43F7-954F-C6A79DCCDD87}">
      <dgm:prSet/>
      <dgm:spPr/>
      <dgm:t>
        <a:bodyPr/>
        <a:lstStyle/>
        <a:p>
          <a:endParaRPr lang="ru-RU"/>
        </a:p>
      </dgm:t>
    </dgm:pt>
    <dgm:pt modelId="{AC549B43-114C-48DA-B86E-6AB070B3C6B0}" type="pres">
      <dgm:prSet presAssocID="{38A14E46-094F-4116-829F-3099C4E6BF9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30E29C-EC51-404E-B64B-99B950297026}" type="pres">
      <dgm:prSet presAssocID="{FE6E413F-A635-48E6-8180-C35A89E37561}" presName="compNode" presStyleCnt="0"/>
      <dgm:spPr/>
      <dgm:t>
        <a:bodyPr/>
        <a:lstStyle/>
        <a:p>
          <a:endParaRPr lang="ru-RU"/>
        </a:p>
      </dgm:t>
    </dgm:pt>
    <dgm:pt modelId="{03F6A2D1-715C-46AC-9E91-CC649BBB102D}" type="pres">
      <dgm:prSet presAssocID="{FE6E413F-A635-48E6-8180-C35A89E37561}" presName="aNode" presStyleLbl="bgShp" presStyleIdx="0" presStyleCnt="2" custScaleX="50607" custScaleY="97794"/>
      <dgm:spPr/>
      <dgm:t>
        <a:bodyPr/>
        <a:lstStyle/>
        <a:p>
          <a:endParaRPr lang="ru-RU"/>
        </a:p>
      </dgm:t>
    </dgm:pt>
    <dgm:pt modelId="{40C8C18C-E240-4A64-B9A1-D40E40D8BDE0}" type="pres">
      <dgm:prSet presAssocID="{FE6E413F-A635-48E6-8180-C35A89E37561}" presName="textNode" presStyleLbl="bgShp" presStyleIdx="0" presStyleCnt="2"/>
      <dgm:spPr/>
      <dgm:t>
        <a:bodyPr/>
        <a:lstStyle/>
        <a:p>
          <a:endParaRPr lang="ru-RU"/>
        </a:p>
      </dgm:t>
    </dgm:pt>
    <dgm:pt modelId="{69CB3332-86E8-4071-9209-DB7C38A7963B}" type="pres">
      <dgm:prSet presAssocID="{FE6E413F-A635-48E6-8180-C35A89E37561}" presName="compChildNode" presStyleCnt="0"/>
      <dgm:spPr/>
      <dgm:t>
        <a:bodyPr/>
        <a:lstStyle/>
        <a:p>
          <a:endParaRPr lang="ru-RU"/>
        </a:p>
      </dgm:t>
    </dgm:pt>
    <dgm:pt modelId="{40F5A281-A21D-481E-BD5F-E68246B4C9C3}" type="pres">
      <dgm:prSet presAssocID="{FE6E413F-A635-48E6-8180-C35A89E37561}" presName="theInnerList" presStyleCnt="0"/>
      <dgm:spPr/>
      <dgm:t>
        <a:bodyPr/>
        <a:lstStyle/>
        <a:p>
          <a:endParaRPr lang="ru-RU"/>
        </a:p>
      </dgm:t>
    </dgm:pt>
    <dgm:pt modelId="{FAE8B317-0EC2-4DC5-ADC6-B4B04D43AD9D}" type="pres">
      <dgm:prSet presAssocID="{1F295F3B-B7D7-4597-8279-9DE7A28FA73B}" presName="childNode" presStyleLbl="node1" presStyleIdx="0" presStyleCnt="14" custScaleX="57947" custScaleY="369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57720D-4454-4438-9764-A1011AA5B967}" type="pres">
      <dgm:prSet presAssocID="{1F295F3B-B7D7-4597-8279-9DE7A28FA73B}" presName="aSpace2" presStyleCnt="0"/>
      <dgm:spPr/>
    </dgm:pt>
    <dgm:pt modelId="{B351BE74-4BAF-4070-9CAD-9ECAB65B2B26}" type="pres">
      <dgm:prSet presAssocID="{B8DFFD62-FD89-4049-BFD8-7C3DDC701696}" presName="childNode" presStyleLbl="node1" presStyleIdx="1" presStyleCnt="14" custScaleX="60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4EB7B-C93F-4C26-B961-0659F46D4238}" type="pres">
      <dgm:prSet presAssocID="{B8DFFD62-FD89-4049-BFD8-7C3DDC701696}" presName="aSpace2" presStyleCnt="0"/>
      <dgm:spPr/>
      <dgm:t>
        <a:bodyPr/>
        <a:lstStyle/>
        <a:p>
          <a:endParaRPr lang="ru-RU"/>
        </a:p>
      </dgm:t>
    </dgm:pt>
    <dgm:pt modelId="{BA05F6D8-8EBF-44A7-8CE2-0F3A34E93DDE}" type="pres">
      <dgm:prSet presAssocID="{1F522B04-4EFA-405F-A75E-72C0891506AD}" presName="childNode" presStyleLbl="node1" presStyleIdx="2" presStyleCnt="14" custScaleX="60605" custLinFactNeighborX="-467" custLinFactNeighborY="869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EE0BE2-D356-4B3D-B56A-8E43BEFDEEF8}" type="pres">
      <dgm:prSet presAssocID="{1F522B04-4EFA-405F-A75E-72C0891506AD}" presName="aSpace2" presStyleCnt="0"/>
      <dgm:spPr/>
    </dgm:pt>
    <dgm:pt modelId="{2E243538-7AA1-44AA-A2E5-FF0E66BCF508}" type="pres">
      <dgm:prSet presAssocID="{0F1552FF-15B7-433A-BB56-84B69E3D6D2C}" presName="childNode" presStyleLbl="node1" presStyleIdx="3" presStyleCnt="14" custScaleX="605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9DAC8-965F-4444-94E2-AA2074976C1A}" type="pres">
      <dgm:prSet presAssocID="{0F1552FF-15B7-433A-BB56-84B69E3D6D2C}" presName="aSpace2" presStyleCnt="0"/>
      <dgm:spPr/>
    </dgm:pt>
    <dgm:pt modelId="{250406B3-7C4C-40D8-AEF7-A20A0F7C21C9}" type="pres">
      <dgm:prSet presAssocID="{C1473F75-8B4F-42FE-BCDE-7F0DE33CBCC4}" presName="childNode" presStyleLbl="node1" presStyleIdx="4" presStyleCnt="14" custScaleX="60605" custLinFactNeighborX="-29" custLinFactNeighborY="102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EB7F5E-B338-4DB0-85F7-2CC2B52285F5}" type="pres">
      <dgm:prSet presAssocID="{C1473F75-8B4F-42FE-BCDE-7F0DE33CBCC4}" presName="aSpace2" presStyleCnt="0"/>
      <dgm:spPr/>
    </dgm:pt>
    <dgm:pt modelId="{7FC2C7DA-4D5F-465E-9172-93F6D405B8C1}" type="pres">
      <dgm:prSet presAssocID="{4840467E-03D5-481B-B9CC-D52F1AE1E276}" presName="childNode" presStyleLbl="node1" presStyleIdx="5" presStyleCnt="14" custScaleX="608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64947B-42C0-4B7B-9013-1826AD907A12}" type="pres">
      <dgm:prSet presAssocID="{4840467E-03D5-481B-B9CC-D52F1AE1E276}" presName="aSpace2" presStyleCnt="0"/>
      <dgm:spPr/>
    </dgm:pt>
    <dgm:pt modelId="{868CDDCB-5B76-4A59-94DD-4A12192662DF}" type="pres">
      <dgm:prSet presAssocID="{908DD9F2-D437-41A8-9EB4-1832AC108E22}" presName="childNode" presStyleLbl="node1" presStyleIdx="6" presStyleCnt="14" custScaleX="587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831F6-8888-49B8-9374-5F43A99D1AF2}" type="pres">
      <dgm:prSet presAssocID="{FE6E413F-A635-48E6-8180-C35A89E37561}" presName="aSpace" presStyleCnt="0"/>
      <dgm:spPr/>
      <dgm:t>
        <a:bodyPr/>
        <a:lstStyle/>
        <a:p>
          <a:endParaRPr lang="ru-RU"/>
        </a:p>
      </dgm:t>
    </dgm:pt>
    <dgm:pt modelId="{E684C435-AA9D-406F-8C16-72854B656FF5}" type="pres">
      <dgm:prSet presAssocID="{40ACDC60-05BD-4854-AA8B-53FB29F8BB77}" presName="compNode" presStyleCnt="0"/>
      <dgm:spPr/>
      <dgm:t>
        <a:bodyPr/>
        <a:lstStyle/>
        <a:p>
          <a:endParaRPr lang="ru-RU"/>
        </a:p>
      </dgm:t>
    </dgm:pt>
    <dgm:pt modelId="{F5DD9633-1374-4CEC-BECF-BED951E36996}" type="pres">
      <dgm:prSet presAssocID="{40ACDC60-05BD-4854-AA8B-53FB29F8BB77}" presName="aNode" presStyleLbl="bgShp" presStyleIdx="1" presStyleCnt="2" custLinFactNeighborX="-156" custLinFactNeighborY="7341"/>
      <dgm:spPr/>
      <dgm:t>
        <a:bodyPr/>
        <a:lstStyle/>
        <a:p>
          <a:endParaRPr lang="ru-RU"/>
        </a:p>
      </dgm:t>
    </dgm:pt>
    <dgm:pt modelId="{907AA7AD-05F2-432D-A257-8C22B7314353}" type="pres">
      <dgm:prSet presAssocID="{40ACDC60-05BD-4854-AA8B-53FB29F8BB77}" presName="textNode" presStyleLbl="bgShp" presStyleIdx="1" presStyleCnt="2"/>
      <dgm:spPr/>
      <dgm:t>
        <a:bodyPr/>
        <a:lstStyle/>
        <a:p>
          <a:endParaRPr lang="ru-RU"/>
        </a:p>
      </dgm:t>
    </dgm:pt>
    <dgm:pt modelId="{16760780-9001-404C-A26F-D2CC6EA55AEF}" type="pres">
      <dgm:prSet presAssocID="{40ACDC60-05BD-4854-AA8B-53FB29F8BB77}" presName="compChildNode" presStyleCnt="0"/>
      <dgm:spPr/>
      <dgm:t>
        <a:bodyPr/>
        <a:lstStyle/>
        <a:p>
          <a:endParaRPr lang="ru-RU"/>
        </a:p>
      </dgm:t>
    </dgm:pt>
    <dgm:pt modelId="{94D88024-8D96-4908-A9FF-B0254E37C70B}" type="pres">
      <dgm:prSet presAssocID="{40ACDC60-05BD-4854-AA8B-53FB29F8BB77}" presName="theInnerList" presStyleCnt="0"/>
      <dgm:spPr/>
      <dgm:t>
        <a:bodyPr/>
        <a:lstStyle/>
        <a:p>
          <a:endParaRPr lang="ru-RU"/>
        </a:p>
      </dgm:t>
    </dgm:pt>
    <dgm:pt modelId="{802C572F-F239-422B-8782-42DC36550D2D}" type="pres">
      <dgm:prSet presAssocID="{9F2FDA6E-9B34-450C-824F-AF903607B7AC}" presName="childNode" presStyleLbl="node1" presStyleIdx="7" presStyleCnt="14" custScaleY="3380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95E15-776A-4FF2-91DD-ABC67A5016C7}" type="pres">
      <dgm:prSet presAssocID="{9F2FDA6E-9B34-450C-824F-AF903607B7AC}" presName="aSpace2" presStyleCnt="0"/>
      <dgm:spPr/>
    </dgm:pt>
    <dgm:pt modelId="{9BB7CC16-611B-4448-8FFE-F0720BF8AB67}" type="pres">
      <dgm:prSet presAssocID="{C9EF4658-10B3-4DE9-BB9C-4D9B8BE821AE}" presName="childNode" presStyleLbl="node1" presStyleIdx="8" presStyleCnt="14" custLinFactNeighborX="-1363" custLinFactNeighborY="-614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43B15F-D499-4029-8931-249AD1B41AD9}" type="pres">
      <dgm:prSet presAssocID="{C9EF4658-10B3-4DE9-BB9C-4D9B8BE821AE}" presName="aSpace2" presStyleCnt="0"/>
      <dgm:spPr/>
      <dgm:t>
        <a:bodyPr/>
        <a:lstStyle/>
        <a:p>
          <a:endParaRPr lang="ru-RU"/>
        </a:p>
      </dgm:t>
    </dgm:pt>
    <dgm:pt modelId="{AC1EE756-A905-4818-83D5-EA486D1F778F}" type="pres">
      <dgm:prSet presAssocID="{3D2A824E-71A0-4295-B960-7DBF444C0F77}" presName="child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50669-1318-4F3A-9913-4D66482760DB}" type="pres">
      <dgm:prSet presAssocID="{3D2A824E-71A0-4295-B960-7DBF444C0F77}" presName="aSpace2" presStyleCnt="0"/>
      <dgm:spPr/>
    </dgm:pt>
    <dgm:pt modelId="{2F82A29E-FCB1-49B4-812A-DC7FB0D30D1F}" type="pres">
      <dgm:prSet presAssocID="{9303BF07-16E6-4708-9E8C-45DE1E0F27E3}" presName="child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059157-8603-4EEA-B54F-B154569A2164}" type="pres">
      <dgm:prSet presAssocID="{9303BF07-16E6-4708-9E8C-45DE1E0F27E3}" presName="aSpace2" presStyleCnt="0"/>
      <dgm:spPr/>
    </dgm:pt>
    <dgm:pt modelId="{3C4D96E2-3F74-4159-B466-700FA9CFAB6D}" type="pres">
      <dgm:prSet presAssocID="{5044464E-119D-40E2-BAD7-2057EB5DD129}" presName="child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52C390-234D-48BC-AC5C-77C2A6A1CCB4}" type="pres">
      <dgm:prSet presAssocID="{5044464E-119D-40E2-BAD7-2057EB5DD129}" presName="aSpace2" presStyleCnt="0"/>
      <dgm:spPr/>
    </dgm:pt>
    <dgm:pt modelId="{9456B18F-0776-4B50-8B89-C94029B40D73}" type="pres">
      <dgm:prSet presAssocID="{E8B89EF0-22A8-4EEE-A4FF-AE1A208455B5}" presName="child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94563-4D18-44AE-BF71-1AEDD7803C23}" type="pres">
      <dgm:prSet presAssocID="{E8B89EF0-22A8-4EEE-A4FF-AE1A208455B5}" presName="aSpace2" presStyleCnt="0"/>
      <dgm:spPr/>
    </dgm:pt>
    <dgm:pt modelId="{B5EC37C9-335D-49E9-9005-36021F89FF64}" type="pres">
      <dgm:prSet presAssocID="{9ADCB3EA-7BF6-4CA7-9786-B374AA0B254E}" presName="child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94706A-A2D9-404A-8038-825B96DE42B7}" type="presOf" srcId="{40ACDC60-05BD-4854-AA8B-53FB29F8BB77}" destId="{907AA7AD-05F2-432D-A257-8C22B7314353}" srcOrd="1" destOrd="0" presId="urn:microsoft.com/office/officeart/2005/8/layout/lProcess2"/>
    <dgm:cxn modelId="{21A4E09E-9D4F-4B30-9EC3-EEAB0253192F}" type="presOf" srcId="{1F295F3B-B7D7-4597-8279-9DE7A28FA73B}" destId="{FAE8B317-0EC2-4DC5-ADC6-B4B04D43AD9D}" srcOrd="0" destOrd="0" presId="urn:microsoft.com/office/officeart/2005/8/layout/lProcess2"/>
    <dgm:cxn modelId="{87EEA097-81E8-45ED-84BB-6CB54837CF1F}" type="presOf" srcId="{B8DFFD62-FD89-4049-BFD8-7C3DDC701696}" destId="{B351BE74-4BAF-4070-9CAD-9ECAB65B2B26}" srcOrd="0" destOrd="0" presId="urn:microsoft.com/office/officeart/2005/8/layout/lProcess2"/>
    <dgm:cxn modelId="{98DD6EEF-C063-48CF-B10D-FE3B939FC59D}" srcId="{FE6E413F-A635-48E6-8180-C35A89E37561}" destId="{B8DFFD62-FD89-4049-BFD8-7C3DDC701696}" srcOrd="1" destOrd="0" parTransId="{B626B187-CAC5-4A82-B910-C5E841E016AB}" sibTransId="{8539270B-8ADD-4D58-9141-E52C42E713A6}"/>
    <dgm:cxn modelId="{43D94BE2-FE2F-4224-BFCA-CF3A1264822B}" type="presOf" srcId="{5044464E-119D-40E2-BAD7-2057EB5DD129}" destId="{3C4D96E2-3F74-4159-B466-700FA9CFAB6D}" srcOrd="0" destOrd="0" presId="urn:microsoft.com/office/officeart/2005/8/layout/lProcess2"/>
    <dgm:cxn modelId="{6995FE36-82AC-4B57-9595-99A002F1F02D}" type="presOf" srcId="{4840467E-03D5-481B-B9CC-D52F1AE1E276}" destId="{7FC2C7DA-4D5F-465E-9172-93F6D405B8C1}" srcOrd="0" destOrd="0" presId="urn:microsoft.com/office/officeart/2005/8/layout/lProcess2"/>
    <dgm:cxn modelId="{EEDF27A4-6895-4DD6-84A4-E9440EB3C9EA}" type="presOf" srcId="{1F522B04-4EFA-405F-A75E-72C0891506AD}" destId="{BA05F6D8-8EBF-44A7-8CE2-0F3A34E93DDE}" srcOrd="0" destOrd="0" presId="urn:microsoft.com/office/officeart/2005/8/layout/lProcess2"/>
    <dgm:cxn modelId="{CFD404A3-E74F-4E48-AA8F-E183A828948D}" type="presOf" srcId="{9303BF07-16E6-4708-9E8C-45DE1E0F27E3}" destId="{2F82A29E-FCB1-49B4-812A-DC7FB0D30D1F}" srcOrd="0" destOrd="0" presId="urn:microsoft.com/office/officeart/2005/8/layout/lProcess2"/>
    <dgm:cxn modelId="{A7448E1A-7D91-4398-9662-77F361E2FF1F}" srcId="{FE6E413F-A635-48E6-8180-C35A89E37561}" destId="{1F295F3B-B7D7-4597-8279-9DE7A28FA73B}" srcOrd="0" destOrd="0" parTransId="{1A20D100-066F-42EF-83E5-85D6D0052265}" sibTransId="{0583B27D-347D-4746-A876-C65EFEA056E8}"/>
    <dgm:cxn modelId="{A2170DB7-7485-4654-BE62-29AE297ED77D}" srcId="{40ACDC60-05BD-4854-AA8B-53FB29F8BB77}" destId="{9ADCB3EA-7BF6-4CA7-9786-B374AA0B254E}" srcOrd="6" destOrd="0" parTransId="{FDD25B62-5A22-43CA-8E96-965F76B9FA14}" sibTransId="{587ED9F7-AC9E-46B3-B09A-2248F0ECFE94}"/>
    <dgm:cxn modelId="{5A83018C-0B7E-4D44-BF5B-0407CCCB32A3}" srcId="{FE6E413F-A635-48E6-8180-C35A89E37561}" destId="{0F1552FF-15B7-433A-BB56-84B69E3D6D2C}" srcOrd="3" destOrd="0" parTransId="{3A6D1DAE-0D6E-4EB6-AE22-23B867929670}" sibTransId="{B964620B-8E2E-497A-8B45-709DA97C23C7}"/>
    <dgm:cxn modelId="{F31796A1-B1E4-4EF1-99A1-E0C87B3664E5}" srcId="{40ACDC60-05BD-4854-AA8B-53FB29F8BB77}" destId="{5044464E-119D-40E2-BAD7-2057EB5DD129}" srcOrd="4" destOrd="0" parTransId="{CA3CC5EB-412C-4FC6-845E-759E93443FE9}" sibTransId="{8375990C-A0D0-44A5-907F-0C16C082A4CA}"/>
    <dgm:cxn modelId="{A37F0233-3D52-4345-B440-7CFED9C107FE}" srcId="{40ACDC60-05BD-4854-AA8B-53FB29F8BB77}" destId="{3D2A824E-71A0-4295-B960-7DBF444C0F77}" srcOrd="2" destOrd="0" parTransId="{6536F4DF-C861-4D69-9BF8-925785F033A4}" sibTransId="{7803672C-D66C-47B3-B01B-91E6FF9CE06E}"/>
    <dgm:cxn modelId="{5B420183-5D3A-4DB4-878E-6F5F073B5C1F}" srcId="{40ACDC60-05BD-4854-AA8B-53FB29F8BB77}" destId="{C9EF4658-10B3-4DE9-BB9C-4D9B8BE821AE}" srcOrd="1" destOrd="0" parTransId="{6E556A27-A2DF-43A3-B14E-6DB0A717CB30}" sibTransId="{D32FB3F8-26DB-4BDE-BFF2-9BC21BB85C80}"/>
    <dgm:cxn modelId="{6DA8E60F-98C0-46FB-BA13-917E66D379DC}" type="presOf" srcId="{40ACDC60-05BD-4854-AA8B-53FB29F8BB77}" destId="{F5DD9633-1374-4CEC-BECF-BED951E36996}" srcOrd="0" destOrd="0" presId="urn:microsoft.com/office/officeart/2005/8/layout/lProcess2"/>
    <dgm:cxn modelId="{90EDDFB5-9C60-4B15-AC72-E565E8452DE6}" srcId="{FE6E413F-A635-48E6-8180-C35A89E37561}" destId="{4840467E-03D5-481B-B9CC-D52F1AE1E276}" srcOrd="5" destOrd="0" parTransId="{7464FAB9-2834-497F-BDF1-6ED8AD5F9D2F}" sibTransId="{AE866164-7E97-484D-B204-7282610ED9F1}"/>
    <dgm:cxn modelId="{F3921F37-D056-4EA5-B4FE-C4667CE45824}" srcId="{FE6E413F-A635-48E6-8180-C35A89E37561}" destId="{C1473F75-8B4F-42FE-BCDE-7F0DE33CBCC4}" srcOrd="4" destOrd="0" parTransId="{AD9024CB-32AF-40A7-99FD-F336A4F2C8F4}" sibTransId="{E4ED225E-F506-4D32-8D3C-67DED8A80D79}"/>
    <dgm:cxn modelId="{6C6CFEC0-B29B-4936-813E-ABE3A603600A}" type="presOf" srcId="{C1473F75-8B4F-42FE-BCDE-7F0DE33CBCC4}" destId="{250406B3-7C4C-40D8-AEF7-A20A0F7C21C9}" srcOrd="0" destOrd="0" presId="urn:microsoft.com/office/officeart/2005/8/layout/lProcess2"/>
    <dgm:cxn modelId="{94A3D575-23B8-450C-BD42-FE61EABF4C59}" srcId="{FE6E413F-A635-48E6-8180-C35A89E37561}" destId="{1F522B04-4EFA-405F-A75E-72C0891506AD}" srcOrd="2" destOrd="0" parTransId="{1927C960-9796-4443-B30F-05F8F39106FC}" sibTransId="{A97F6E9C-06DA-4CDD-BA62-9956602A5690}"/>
    <dgm:cxn modelId="{28D9D520-FC98-4393-888B-20A3B49E6684}" type="presOf" srcId="{9ADCB3EA-7BF6-4CA7-9786-B374AA0B254E}" destId="{B5EC37C9-335D-49E9-9005-36021F89FF64}" srcOrd="0" destOrd="0" presId="urn:microsoft.com/office/officeart/2005/8/layout/lProcess2"/>
    <dgm:cxn modelId="{45123CBB-7E18-4FDD-8468-2B9038ABAD3C}" type="presOf" srcId="{FE6E413F-A635-48E6-8180-C35A89E37561}" destId="{03F6A2D1-715C-46AC-9E91-CC649BBB102D}" srcOrd="0" destOrd="0" presId="urn:microsoft.com/office/officeart/2005/8/layout/lProcess2"/>
    <dgm:cxn modelId="{6FC043B7-7A5A-4A91-ACA5-1EB1ECB9141F}" type="presOf" srcId="{E8B89EF0-22A8-4EEE-A4FF-AE1A208455B5}" destId="{9456B18F-0776-4B50-8B89-C94029B40D73}" srcOrd="0" destOrd="0" presId="urn:microsoft.com/office/officeart/2005/8/layout/lProcess2"/>
    <dgm:cxn modelId="{3D51C740-BDF7-49C8-97FC-33ACCDD70422}" type="presOf" srcId="{FE6E413F-A635-48E6-8180-C35A89E37561}" destId="{40C8C18C-E240-4A64-B9A1-D40E40D8BDE0}" srcOrd="1" destOrd="0" presId="urn:microsoft.com/office/officeart/2005/8/layout/lProcess2"/>
    <dgm:cxn modelId="{5CC564D7-2356-43F7-954F-C6A79DCCDD87}" srcId="{40ACDC60-05BD-4854-AA8B-53FB29F8BB77}" destId="{9F2FDA6E-9B34-450C-824F-AF903607B7AC}" srcOrd="0" destOrd="0" parTransId="{D2523875-7A68-48A8-8EC5-3A0F4081EF3A}" sibTransId="{C70F92C1-4606-4DAE-A214-8E224CF26FED}"/>
    <dgm:cxn modelId="{70B40D48-7E68-4ABC-B405-A1C8B24B8DFA}" srcId="{40ACDC60-05BD-4854-AA8B-53FB29F8BB77}" destId="{E8B89EF0-22A8-4EEE-A4FF-AE1A208455B5}" srcOrd="5" destOrd="0" parTransId="{F778CCAB-081E-4175-A0C9-2D3B40D5B9A6}" sibTransId="{C7BA45DE-5974-4014-A518-96A95D209DF3}"/>
    <dgm:cxn modelId="{48CF1107-C48E-4D2E-B3C1-2913D6819F8C}" type="presOf" srcId="{3D2A824E-71A0-4295-B960-7DBF444C0F77}" destId="{AC1EE756-A905-4818-83D5-EA486D1F778F}" srcOrd="0" destOrd="0" presId="urn:microsoft.com/office/officeart/2005/8/layout/lProcess2"/>
    <dgm:cxn modelId="{E1B5C8EA-44EF-411A-9BAA-4F6543D63274}" srcId="{38A14E46-094F-4116-829F-3099C4E6BF96}" destId="{FE6E413F-A635-48E6-8180-C35A89E37561}" srcOrd="0" destOrd="0" parTransId="{843B7B80-E59B-4205-99EA-29D679F5FD50}" sibTransId="{47FF5FE2-D9F8-4743-9FA1-5DEE62497608}"/>
    <dgm:cxn modelId="{93651B97-E44E-4D01-AA85-4B08C50D91BD}" type="presOf" srcId="{38A14E46-094F-4116-829F-3099C4E6BF96}" destId="{AC549B43-114C-48DA-B86E-6AB070B3C6B0}" srcOrd="0" destOrd="0" presId="urn:microsoft.com/office/officeart/2005/8/layout/lProcess2"/>
    <dgm:cxn modelId="{3EAD323A-8051-4801-80B0-3E9D57BE01E7}" type="presOf" srcId="{C9EF4658-10B3-4DE9-BB9C-4D9B8BE821AE}" destId="{9BB7CC16-611B-4448-8FFE-F0720BF8AB67}" srcOrd="0" destOrd="0" presId="urn:microsoft.com/office/officeart/2005/8/layout/lProcess2"/>
    <dgm:cxn modelId="{500D4CEC-2F0B-408E-9C9A-D63A5809BA1B}" srcId="{38A14E46-094F-4116-829F-3099C4E6BF96}" destId="{40ACDC60-05BD-4854-AA8B-53FB29F8BB77}" srcOrd="1" destOrd="0" parTransId="{B4332815-EEFC-4B2F-8654-E1AD9E324FE4}" sibTransId="{0261AF6D-0D99-4DC2-B6C8-827E059F95DD}"/>
    <dgm:cxn modelId="{4F0591A1-07FC-4022-B0C2-DF136E528151}" srcId="{40ACDC60-05BD-4854-AA8B-53FB29F8BB77}" destId="{9303BF07-16E6-4708-9E8C-45DE1E0F27E3}" srcOrd="3" destOrd="0" parTransId="{3B514249-107D-4320-B087-2F0A60CBB1B7}" sibTransId="{DBB9D211-6DEA-41AE-8A3B-9E9271344515}"/>
    <dgm:cxn modelId="{8896CA01-3F54-4FF3-A545-9FC9C5BD9C84}" srcId="{FE6E413F-A635-48E6-8180-C35A89E37561}" destId="{908DD9F2-D437-41A8-9EB4-1832AC108E22}" srcOrd="6" destOrd="0" parTransId="{9E832B59-DCDA-408B-ABD3-40A2D3914E86}" sibTransId="{DF594A95-F82A-4052-B372-6BC24D134C0D}"/>
    <dgm:cxn modelId="{13AD7512-9936-4C95-944E-C924B456E6E0}" type="presOf" srcId="{0F1552FF-15B7-433A-BB56-84B69E3D6D2C}" destId="{2E243538-7AA1-44AA-A2E5-FF0E66BCF508}" srcOrd="0" destOrd="0" presId="urn:microsoft.com/office/officeart/2005/8/layout/lProcess2"/>
    <dgm:cxn modelId="{34DE08D5-72AD-4074-9617-4BE7E77A8958}" type="presOf" srcId="{9F2FDA6E-9B34-450C-824F-AF903607B7AC}" destId="{802C572F-F239-422B-8782-42DC36550D2D}" srcOrd="0" destOrd="0" presId="urn:microsoft.com/office/officeart/2005/8/layout/lProcess2"/>
    <dgm:cxn modelId="{859138A7-5AF2-4CF1-A263-B7B1A115F7F2}" type="presOf" srcId="{908DD9F2-D437-41A8-9EB4-1832AC108E22}" destId="{868CDDCB-5B76-4A59-94DD-4A12192662DF}" srcOrd="0" destOrd="0" presId="urn:microsoft.com/office/officeart/2005/8/layout/lProcess2"/>
    <dgm:cxn modelId="{EF82044B-A93F-48B5-8408-16E4BD4849E8}" type="presParOf" srcId="{AC549B43-114C-48DA-B86E-6AB070B3C6B0}" destId="{9630E29C-EC51-404E-B64B-99B950297026}" srcOrd="0" destOrd="0" presId="urn:microsoft.com/office/officeart/2005/8/layout/lProcess2"/>
    <dgm:cxn modelId="{8262C121-16B1-4DCD-BE97-5C4BBB351609}" type="presParOf" srcId="{9630E29C-EC51-404E-B64B-99B950297026}" destId="{03F6A2D1-715C-46AC-9E91-CC649BBB102D}" srcOrd="0" destOrd="0" presId="urn:microsoft.com/office/officeart/2005/8/layout/lProcess2"/>
    <dgm:cxn modelId="{0C41A90E-98F4-4C0B-9B39-AD0E75FE34E5}" type="presParOf" srcId="{9630E29C-EC51-404E-B64B-99B950297026}" destId="{40C8C18C-E240-4A64-B9A1-D40E40D8BDE0}" srcOrd="1" destOrd="0" presId="urn:microsoft.com/office/officeart/2005/8/layout/lProcess2"/>
    <dgm:cxn modelId="{7AA51DCF-9150-4094-84AF-4C2A3AD7DB59}" type="presParOf" srcId="{9630E29C-EC51-404E-B64B-99B950297026}" destId="{69CB3332-86E8-4071-9209-DB7C38A7963B}" srcOrd="2" destOrd="0" presId="urn:microsoft.com/office/officeart/2005/8/layout/lProcess2"/>
    <dgm:cxn modelId="{8F4C475D-845A-48EB-ACBF-B99C60B08B84}" type="presParOf" srcId="{69CB3332-86E8-4071-9209-DB7C38A7963B}" destId="{40F5A281-A21D-481E-BD5F-E68246B4C9C3}" srcOrd="0" destOrd="0" presId="urn:microsoft.com/office/officeart/2005/8/layout/lProcess2"/>
    <dgm:cxn modelId="{5C668296-8AE6-469E-9AFF-5D4E32AB451C}" type="presParOf" srcId="{40F5A281-A21D-481E-BD5F-E68246B4C9C3}" destId="{FAE8B317-0EC2-4DC5-ADC6-B4B04D43AD9D}" srcOrd="0" destOrd="0" presId="urn:microsoft.com/office/officeart/2005/8/layout/lProcess2"/>
    <dgm:cxn modelId="{86FC32EB-B899-4DC7-9A42-11A0632966EE}" type="presParOf" srcId="{40F5A281-A21D-481E-BD5F-E68246B4C9C3}" destId="{9057720D-4454-4438-9764-A1011AA5B967}" srcOrd="1" destOrd="0" presId="urn:microsoft.com/office/officeart/2005/8/layout/lProcess2"/>
    <dgm:cxn modelId="{0F8AE70A-3E08-4C73-80EC-5CFD2324B4CB}" type="presParOf" srcId="{40F5A281-A21D-481E-BD5F-E68246B4C9C3}" destId="{B351BE74-4BAF-4070-9CAD-9ECAB65B2B26}" srcOrd="2" destOrd="0" presId="urn:microsoft.com/office/officeart/2005/8/layout/lProcess2"/>
    <dgm:cxn modelId="{2DBC9368-37D0-4352-AB4F-FC913A30F578}" type="presParOf" srcId="{40F5A281-A21D-481E-BD5F-E68246B4C9C3}" destId="{A614EB7B-C93F-4C26-B961-0659F46D4238}" srcOrd="3" destOrd="0" presId="urn:microsoft.com/office/officeart/2005/8/layout/lProcess2"/>
    <dgm:cxn modelId="{7B73C43E-B66E-4E9D-B350-9347A365310E}" type="presParOf" srcId="{40F5A281-A21D-481E-BD5F-E68246B4C9C3}" destId="{BA05F6D8-8EBF-44A7-8CE2-0F3A34E93DDE}" srcOrd="4" destOrd="0" presId="urn:microsoft.com/office/officeart/2005/8/layout/lProcess2"/>
    <dgm:cxn modelId="{F8008820-D60F-47B7-9266-7CC44197C35B}" type="presParOf" srcId="{40F5A281-A21D-481E-BD5F-E68246B4C9C3}" destId="{30EE0BE2-D356-4B3D-B56A-8E43BEFDEEF8}" srcOrd="5" destOrd="0" presId="urn:microsoft.com/office/officeart/2005/8/layout/lProcess2"/>
    <dgm:cxn modelId="{1D6A545F-8A53-4637-8EF7-C6ED257D21D9}" type="presParOf" srcId="{40F5A281-A21D-481E-BD5F-E68246B4C9C3}" destId="{2E243538-7AA1-44AA-A2E5-FF0E66BCF508}" srcOrd="6" destOrd="0" presId="urn:microsoft.com/office/officeart/2005/8/layout/lProcess2"/>
    <dgm:cxn modelId="{F677B220-533C-495B-B893-640F35C8B68C}" type="presParOf" srcId="{40F5A281-A21D-481E-BD5F-E68246B4C9C3}" destId="{2469DAC8-965F-4444-94E2-AA2074976C1A}" srcOrd="7" destOrd="0" presId="urn:microsoft.com/office/officeart/2005/8/layout/lProcess2"/>
    <dgm:cxn modelId="{6C2530BF-BA5D-4E13-8C1E-26C5D4F30658}" type="presParOf" srcId="{40F5A281-A21D-481E-BD5F-E68246B4C9C3}" destId="{250406B3-7C4C-40D8-AEF7-A20A0F7C21C9}" srcOrd="8" destOrd="0" presId="urn:microsoft.com/office/officeart/2005/8/layout/lProcess2"/>
    <dgm:cxn modelId="{2137B90A-4CDF-4EBE-A4B8-E920EE146127}" type="presParOf" srcId="{40F5A281-A21D-481E-BD5F-E68246B4C9C3}" destId="{A5EB7F5E-B338-4DB0-85F7-2CC2B52285F5}" srcOrd="9" destOrd="0" presId="urn:microsoft.com/office/officeart/2005/8/layout/lProcess2"/>
    <dgm:cxn modelId="{2BE291F4-9F1D-428A-85C2-A7A22C16D6BC}" type="presParOf" srcId="{40F5A281-A21D-481E-BD5F-E68246B4C9C3}" destId="{7FC2C7DA-4D5F-465E-9172-93F6D405B8C1}" srcOrd="10" destOrd="0" presId="urn:microsoft.com/office/officeart/2005/8/layout/lProcess2"/>
    <dgm:cxn modelId="{F9C93588-13C2-400D-8DF7-D86C5F311DAD}" type="presParOf" srcId="{40F5A281-A21D-481E-BD5F-E68246B4C9C3}" destId="{A864947B-42C0-4B7B-9013-1826AD907A12}" srcOrd="11" destOrd="0" presId="urn:microsoft.com/office/officeart/2005/8/layout/lProcess2"/>
    <dgm:cxn modelId="{BC7CBD74-DEDA-44B2-922F-F7FEA86E0271}" type="presParOf" srcId="{40F5A281-A21D-481E-BD5F-E68246B4C9C3}" destId="{868CDDCB-5B76-4A59-94DD-4A12192662DF}" srcOrd="12" destOrd="0" presId="urn:microsoft.com/office/officeart/2005/8/layout/lProcess2"/>
    <dgm:cxn modelId="{2784C467-E919-496F-8DB8-993A1B00CCE4}" type="presParOf" srcId="{AC549B43-114C-48DA-B86E-6AB070B3C6B0}" destId="{27D831F6-8888-49B8-9374-5F43A99D1AF2}" srcOrd="1" destOrd="0" presId="urn:microsoft.com/office/officeart/2005/8/layout/lProcess2"/>
    <dgm:cxn modelId="{B20CC84F-0E5A-4709-B2B6-CA4703544AE0}" type="presParOf" srcId="{AC549B43-114C-48DA-B86E-6AB070B3C6B0}" destId="{E684C435-AA9D-406F-8C16-72854B656FF5}" srcOrd="2" destOrd="0" presId="urn:microsoft.com/office/officeart/2005/8/layout/lProcess2"/>
    <dgm:cxn modelId="{145287D2-8627-4903-B5D6-9349EC65FC1C}" type="presParOf" srcId="{E684C435-AA9D-406F-8C16-72854B656FF5}" destId="{F5DD9633-1374-4CEC-BECF-BED951E36996}" srcOrd="0" destOrd="0" presId="urn:microsoft.com/office/officeart/2005/8/layout/lProcess2"/>
    <dgm:cxn modelId="{152BB278-AB9B-4BF9-BDCC-A717EBFDE352}" type="presParOf" srcId="{E684C435-AA9D-406F-8C16-72854B656FF5}" destId="{907AA7AD-05F2-432D-A257-8C22B7314353}" srcOrd="1" destOrd="0" presId="urn:microsoft.com/office/officeart/2005/8/layout/lProcess2"/>
    <dgm:cxn modelId="{D6C7A0A8-D7D4-48F2-A8F9-86D28C122A9E}" type="presParOf" srcId="{E684C435-AA9D-406F-8C16-72854B656FF5}" destId="{16760780-9001-404C-A26F-D2CC6EA55AEF}" srcOrd="2" destOrd="0" presId="urn:microsoft.com/office/officeart/2005/8/layout/lProcess2"/>
    <dgm:cxn modelId="{C7C8129C-0E86-47C3-9C40-A4AC0BBDB5A8}" type="presParOf" srcId="{16760780-9001-404C-A26F-D2CC6EA55AEF}" destId="{94D88024-8D96-4908-A9FF-B0254E37C70B}" srcOrd="0" destOrd="0" presId="urn:microsoft.com/office/officeart/2005/8/layout/lProcess2"/>
    <dgm:cxn modelId="{C9910D62-6575-4654-8DB7-484482C73E90}" type="presParOf" srcId="{94D88024-8D96-4908-A9FF-B0254E37C70B}" destId="{802C572F-F239-422B-8782-42DC36550D2D}" srcOrd="0" destOrd="0" presId="urn:microsoft.com/office/officeart/2005/8/layout/lProcess2"/>
    <dgm:cxn modelId="{2CDAB159-520E-47B6-8188-E3E32D87B8A4}" type="presParOf" srcId="{94D88024-8D96-4908-A9FF-B0254E37C70B}" destId="{2FC95E15-776A-4FF2-91DD-ABC67A5016C7}" srcOrd="1" destOrd="0" presId="urn:microsoft.com/office/officeart/2005/8/layout/lProcess2"/>
    <dgm:cxn modelId="{2AC3360A-54A0-407B-A128-D8A7E6DED514}" type="presParOf" srcId="{94D88024-8D96-4908-A9FF-B0254E37C70B}" destId="{9BB7CC16-611B-4448-8FFE-F0720BF8AB67}" srcOrd="2" destOrd="0" presId="urn:microsoft.com/office/officeart/2005/8/layout/lProcess2"/>
    <dgm:cxn modelId="{E2DF704E-2436-40B8-A3AC-8E6A4D037267}" type="presParOf" srcId="{94D88024-8D96-4908-A9FF-B0254E37C70B}" destId="{CB43B15F-D499-4029-8931-249AD1B41AD9}" srcOrd="3" destOrd="0" presId="urn:microsoft.com/office/officeart/2005/8/layout/lProcess2"/>
    <dgm:cxn modelId="{11746983-BFF5-4E9D-823A-519F96349904}" type="presParOf" srcId="{94D88024-8D96-4908-A9FF-B0254E37C70B}" destId="{AC1EE756-A905-4818-83D5-EA486D1F778F}" srcOrd="4" destOrd="0" presId="urn:microsoft.com/office/officeart/2005/8/layout/lProcess2"/>
    <dgm:cxn modelId="{1BE5F69D-F958-4E74-B112-8538D105DB33}" type="presParOf" srcId="{94D88024-8D96-4908-A9FF-B0254E37C70B}" destId="{A1A50669-1318-4F3A-9913-4D66482760DB}" srcOrd="5" destOrd="0" presId="urn:microsoft.com/office/officeart/2005/8/layout/lProcess2"/>
    <dgm:cxn modelId="{01CBECC9-4D40-4B91-B112-73CC9AC28674}" type="presParOf" srcId="{94D88024-8D96-4908-A9FF-B0254E37C70B}" destId="{2F82A29E-FCB1-49B4-812A-DC7FB0D30D1F}" srcOrd="6" destOrd="0" presId="urn:microsoft.com/office/officeart/2005/8/layout/lProcess2"/>
    <dgm:cxn modelId="{08D04E8E-3E81-45E8-B08D-03F3E3BB9580}" type="presParOf" srcId="{94D88024-8D96-4908-A9FF-B0254E37C70B}" destId="{F2059157-8603-4EEA-B54F-B154569A2164}" srcOrd="7" destOrd="0" presId="urn:microsoft.com/office/officeart/2005/8/layout/lProcess2"/>
    <dgm:cxn modelId="{2D2BCB62-EA59-481F-AF60-B32019224170}" type="presParOf" srcId="{94D88024-8D96-4908-A9FF-B0254E37C70B}" destId="{3C4D96E2-3F74-4159-B466-700FA9CFAB6D}" srcOrd="8" destOrd="0" presId="urn:microsoft.com/office/officeart/2005/8/layout/lProcess2"/>
    <dgm:cxn modelId="{B2C921F5-A113-4E27-B7E1-A2CD1B390C4A}" type="presParOf" srcId="{94D88024-8D96-4908-A9FF-B0254E37C70B}" destId="{5D52C390-234D-48BC-AC5C-77C2A6A1CCB4}" srcOrd="9" destOrd="0" presId="urn:microsoft.com/office/officeart/2005/8/layout/lProcess2"/>
    <dgm:cxn modelId="{583682C2-5936-4093-B947-2028BB5ADD71}" type="presParOf" srcId="{94D88024-8D96-4908-A9FF-B0254E37C70B}" destId="{9456B18F-0776-4B50-8B89-C94029B40D73}" srcOrd="10" destOrd="0" presId="urn:microsoft.com/office/officeart/2005/8/layout/lProcess2"/>
    <dgm:cxn modelId="{EEAC2A9D-9933-46F1-875B-00043E7FF0FB}" type="presParOf" srcId="{94D88024-8D96-4908-A9FF-B0254E37C70B}" destId="{82394563-4D18-44AE-BF71-1AEDD7803C23}" srcOrd="11" destOrd="0" presId="urn:microsoft.com/office/officeart/2005/8/layout/lProcess2"/>
    <dgm:cxn modelId="{B0CF1E98-1436-4B0C-B37D-511F3A2A1B46}" type="presParOf" srcId="{94D88024-8D96-4908-A9FF-B0254E37C70B}" destId="{B5EC37C9-335D-49E9-9005-36021F89FF64}" srcOrd="1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51ADF-7CAB-4BB5-A5DC-3CB1295EE665}">
      <dsp:nvSpPr>
        <dsp:cNvPr id="0" name=""/>
        <dsp:cNvSpPr/>
      </dsp:nvSpPr>
      <dsp:spPr>
        <a:xfrm>
          <a:off x="958216" y="1006781"/>
          <a:ext cx="2655566" cy="26555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  <a:scene3d>
            <a:camera prst="orthographicFront"/>
            <a:lightRig rig="flat" dir="tl">
              <a:rot lat="0" lon="0" rev="6600000"/>
            </a:lightRig>
          </a:scene3d>
          <a:sp3d extrusionH="25400" contourW="8890">
            <a:bevelT w="38100" h="31750"/>
            <a:contourClr>
              <a:schemeClr val="accent2">
                <a:shade val="75000"/>
              </a:schemeClr>
            </a:contourClr>
          </a:sp3d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10541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</a:rPr>
            <a:t>родители</a:t>
          </a:r>
          <a:endParaRPr lang="ru-RU" sz="3200" b="1" kern="1200" cap="none" spc="0" dirty="0">
            <a:ln w="10541" cmpd="sng">
              <a:solidFill>
                <a:srgbClr val="C00000"/>
              </a:solidFill>
              <a:prstDash val="solid"/>
            </a:ln>
            <a:solidFill>
              <a:srgbClr val="C00000"/>
            </a:solidFill>
            <a:effectLst/>
          </a:endParaRPr>
        </a:p>
      </dsp:txBody>
      <dsp:txXfrm>
        <a:off x="1312292" y="1471505"/>
        <a:ext cx="1947415" cy="1195004"/>
      </dsp:txXfrm>
    </dsp:sp>
    <dsp:sp modelId="{C2834FE7-8E93-4602-9368-693B23315199}">
      <dsp:nvSpPr>
        <dsp:cNvPr id="0" name=""/>
        <dsp:cNvSpPr/>
      </dsp:nvSpPr>
      <dsp:spPr>
        <a:xfrm>
          <a:off x="1916433" y="2816576"/>
          <a:ext cx="2655566" cy="2655566"/>
        </a:xfrm>
        <a:prstGeom prst="ellipse">
          <a:avLst/>
        </a:prstGeom>
        <a:solidFill>
          <a:schemeClr val="accent2">
            <a:alpha val="50000"/>
            <a:hueOff val="-81596"/>
            <a:satOff val="-4716"/>
            <a:lumOff val="6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19050">
                <a:solidFill>
                  <a:srgbClr val="FFFF00"/>
                </a:solidFill>
                <a:prstDash val="solid"/>
              </a:ln>
              <a:solidFill>
                <a:srgbClr val="FFFF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rPr>
            <a:t>ребенок</a:t>
          </a:r>
          <a:endParaRPr lang="ru-RU" sz="3200" b="1" kern="1200" cap="none" spc="0" dirty="0">
            <a:ln w="19050">
              <a:solidFill>
                <a:srgbClr val="FFFF00"/>
              </a:solidFill>
              <a:prstDash val="solid"/>
            </a:ln>
            <a:solidFill>
              <a:srgbClr val="FFFF00"/>
            </a:solidFill>
            <a:effectLst>
              <a:outerShdw blurRad="50000" dist="50800" dir="7500000" algn="tl">
                <a:srgbClr val="000000">
                  <a:shade val="5000"/>
                  <a:alpha val="35000"/>
                </a:srgbClr>
              </a:outerShdw>
            </a:effectLst>
          </a:endParaRPr>
        </a:p>
      </dsp:txBody>
      <dsp:txXfrm>
        <a:off x="2728594" y="3502598"/>
        <a:ext cx="1593339" cy="1460561"/>
      </dsp:txXfrm>
    </dsp:sp>
    <dsp:sp modelId="{2F14A743-449D-4088-A11A-9EE2D275660A}">
      <dsp:nvSpPr>
        <dsp:cNvPr id="0" name=""/>
        <dsp:cNvSpPr/>
      </dsp:nvSpPr>
      <dsp:spPr>
        <a:xfrm>
          <a:off x="0" y="2816576"/>
          <a:ext cx="2655566" cy="2655566"/>
        </a:xfrm>
        <a:prstGeom prst="ellipse">
          <a:avLst/>
        </a:prstGeom>
        <a:solidFill>
          <a:schemeClr val="accent2">
            <a:alpha val="50000"/>
            <a:hueOff val="-163191"/>
            <a:satOff val="-9432"/>
            <a:lumOff val="1294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10541" cmpd="sng">
                <a:solidFill>
                  <a:srgbClr val="00B050"/>
                </a:solidFill>
                <a:prstDash val="solid"/>
              </a:ln>
              <a:solidFill>
                <a:srgbClr val="00B050"/>
              </a:solidFill>
              <a:effectLst/>
            </a:rPr>
            <a:t>педагоги</a:t>
          </a:r>
          <a:endParaRPr lang="ru-RU" sz="3200" b="1" kern="1200" cap="none" spc="0" dirty="0">
            <a:ln w="10541" cmpd="sng">
              <a:solidFill>
                <a:srgbClr val="00B050"/>
              </a:solidFill>
              <a:prstDash val="solid"/>
            </a:ln>
            <a:solidFill>
              <a:srgbClr val="00B050"/>
            </a:solidFill>
            <a:effectLst/>
          </a:endParaRPr>
        </a:p>
      </dsp:txBody>
      <dsp:txXfrm>
        <a:off x="250065" y="3502598"/>
        <a:ext cx="1593339" cy="14605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6A2D1-715C-46AC-9E91-CC649BBB102D}">
      <dsp:nvSpPr>
        <dsp:cNvPr id="0" name=""/>
        <dsp:cNvSpPr/>
      </dsp:nvSpPr>
      <dsp:spPr>
        <a:xfrm>
          <a:off x="3262" y="67238"/>
          <a:ext cx="2039443" cy="5961522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Педагогическое просвещение родителей</a:t>
          </a:r>
          <a:endParaRPr lang="ru-RU" sz="1800" b="1" kern="1200" cap="all" spc="0" dirty="0">
            <a:ln w="9000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accent3">
                <a:lumMod val="50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3262" y="67238"/>
        <a:ext cx="2039443" cy="1788456"/>
      </dsp:txXfrm>
    </dsp:sp>
    <dsp:sp modelId="{FAE8B317-0EC2-4DC5-ADC6-B4B04D43AD9D}">
      <dsp:nvSpPr>
        <dsp:cNvPr id="0" name=""/>
        <dsp:cNvSpPr/>
      </dsp:nvSpPr>
      <dsp:spPr>
        <a:xfrm>
          <a:off x="88887" y="1829757"/>
          <a:ext cx="1868193" cy="1378689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3">
                  <a:lumMod val="50000"/>
                </a:schemeClr>
              </a:solidFill>
            </a:rPr>
            <a:t>Повышение педагогической грамотности родителей</a:t>
          </a:r>
          <a:endParaRPr lang="ru-RU" sz="1400" b="1" i="1" kern="1200" dirty="0">
            <a:solidFill>
              <a:schemeClr val="accent3">
                <a:lumMod val="50000"/>
              </a:schemeClr>
            </a:solidFill>
          </a:endParaRPr>
        </a:p>
      </dsp:txBody>
      <dsp:txXfrm>
        <a:off x="129267" y="1870137"/>
        <a:ext cx="1787433" cy="1297929"/>
      </dsp:txXfrm>
    </dsp:sp>
    <dsp:sp modelId="{B351BE74-4BAF-4070-9CAD-9ECAB65B2B26}">
      <dsp:nvSpPr>
        <dsp:cNvPr id="0" name=""/>
        <dsp:cNvSpPr/>
      </dsp:nvSpPr>
      <dsp:spPr>
        <a:xfrm>
          <a:off x="46959" y="3265819"/>
          <a:ext cx="1952049" cy="37292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Родительские собрания</a:t>
          </a:r>
          <a:endParaRPr lang="ru-RU" sz="1100" b="1" kern="1200" dirty="0">
            <a:solidFill>
              <a:schemeClr val="bg1">
                <a:lumMod val="10000"/>
              </a:schemeClr>
            </a:solidFill>
          </a:endParaRPr>
        </a:p>
      </dsp:txBody>
      <dsp:txXfrm>
        <a:off x="57882" y="3276742"/>
        <a:ext cx="1930203" cy="351080"/>
      </dsp:txXfrm>
    </dsp:sp>
    <dsp:sp modelId="{BA05F6D8-8EBF-44A7-8CE2-0F3A34E93DDE}">
      <dsp:nvSpPr>
        <dsp:cNvPr id="0" name=""/>
        <dsp:cNvSpPr/>
      </dsp:nvSpPr>
      <dsp:spPr>
        <a:xfrm>
          <a:off x="30985" y="3746022"/>
          <a:ext cx="1953887" cy="37292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Консультации</a:t>
          </a:r>
          <a:r>
            <a:rPr lang="ru-RU" sz="1100" kern="1200" dirty="0" smtClean="0"/>
            <a:t> </a:t>
          </a:r>
          <a:endParaRPr lang="ru-RU" sz="1100" kern="1200" dirty="0"/>
        </a:p>
      </dsp:txBody>
      <dsp:txXfrm>
        <a:off x="41908" y="3756945"/>
        <a:ext cx="1932041" cy="351080"/>
      </dsp:txXfrm>
    </dsp:sp>
    <dsp:sp modelId="{2E243538-7AA1-44AA-A2E5-FF0E66BCF508}">
      <dsp:nvSpPr>
        <dsp:cNvPr id="0" name=""/>
        <dsp:cNvSpPr/>
      </dsp:nvSpPr>
      <dsp:spPr>
        <a:xfrm>
          <a:off x="46959" y="4126418"/>
          <a:ext cx="1952049" cy="37292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Лекции</a:t>
          </a:r>
          <a:r>
            <a:rPr lang="ru-RU" sz="1100" kern="1200" dirty="0" smtClean="0"/>
            <a:t> </a:t>
          </a:r>
          <a:endParaRPr lang="ru-RU" sz="1100" kern="1200" dirty="0"/>
        </a:p>
      </dsp:txBody>
      <dsp:txXfrm>
        <a:off x="57882" y="4137341"/>
        <a:ext cx="1930203" cy="351080"/>
      </dsp:txXfrm>
    </dsp:sp>
    <dsp:sp modelId="{250406B3-7C4C-40D8-AEF7-A20A0F7C21C9}">
      <dsp:nvSpPr>
        <dsp:cNvPr id="0" name=""/>
        <dsp:cNvSpPr/>
      </dsp:nvSpPr>
      <dsp:spPr>
        <a:xfrm>
          <a:off x="45106" y="4562613"/>
          <a:ext cx="1953887" cy="37292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Семинары</a:t>
          </a:r>
          <a:r>
            <a:rPr lang="ru-RU" sz="1100" kern="1200" dirty="0" smtClean="0"/>
            <a:t> </a:t>
          </a:r>
          <a:endParaRPr lang="ru-RU" sz="1100" kern="1200" dirty="0"/>
        </a:p>
      </dsp:txBody>
      <dsp:txXfrm>
        <a:off x="56029" y="4573536"/>
        <a:ext cx="1932041" cy="351080"/>
      </dsp:txXfrm>
    </dsp:sp>
    <dsp:sp modelId="{7FC2C7DA-4D5F-465E-9172-93F6D405B8C1}">
      <dsp:nvSpPr>
        <dsp:cNvPr id="0" name=""/>
        <dsp:cNvSpPr/>
      </dsp:nvSpPr>
      <dsp:spPr>
        <a:xfrm>
          <a:off x="41656" y="4987017"/>
          <a:ext cx="1962656" cy="37292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kern="1200" dirty="0" smtClean="0">
              <a:solidFill>
                <a:schemeClr val="bg1">
                  <a:lumMod val="10000"/>
                </a:schemeClr>
              </a:solidFill>
            </a:rPr>
            <a:t>Конференции </a:t>
          </a:r>
          <a:endParaRPr lang="ru-RU" sz="1100" b="0" kern="1200" dirty="0">
            <a:solidFill>
              <a:schemeClr val="bg1">
                <a:lumMod val="10000"/>
              </a:schemeClr>
            </a:solidFill>
          </a:endParaRPr>
        </a:p>
      </dsp:txBody>
      <dsp:txXfrm>
        <a:off x="52579" y="4997940"/>
        <a:ext cx="1940810" cy="351080"/>
      </dsp:txXfrm>
    </dsp:sp>
    <dsp:sp modelId="{868CDDCB-5B76-4A59-94DD-4A12192662DF}">
      <dsp:nvSpPr>
        <dsp:cNvPr id="0" name=""/>
        <dsp:cNvSpPr/>
      </dsp:nvSpPr>
      <dsp:spPr>
        <a:xfrm>
          <a:off x="75491" y="5417316"/>
          <a:ext cx="1894985" cy="37292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Открытые занятия</a:t>
          </a:r>
          <a:endParaRPr lang="ru-RU" sz="1100" b="1" kern="1200" dirty="0">
            <a:solidFill>
              <a:schemeClr val="bg1">
                <a:lumMod val="10000"/>
              </a:schemeClr>
            </a:solidFill>
          </a:endParaRPr>
        </a:p>
      </dsp:txBody>
      <dsp:txXfrm>
        <a:off x="86414" y="5428239"/>
        <a:ext cx="1873139" cy="351080"/>
      </dsp:txXfrm>
    </dsp:sp>
    <dsp:sp modelId="{F5DD9633-1374-4CEC-BECF-BED951E36996}">
      <dsp:nvSpPr>
        <dsp:cNvPr id="0" name=""/>
        <dsp:cNvSpPr/>
      </dsp:nvSpPr>
      <dsp:spPr>
        <a:xfrm>
          <a:off x="2338666" y="0"/>
          <a:ext cx="4029962" cy="609600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Включение </a:t>
          </a:r>
          <a:r>
            <a:rPr lang="ru-RU" sz="2800" b="1" kern="1200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rPr>
            <a:t>родителей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cap="all" spc="0" dirty="0" smtClean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rPr>
            <a:t> в деятельность ДОУ</a:t>
          </a:r>
          <a:endParaRPr lang="ru-RU" sz="2800" b="1" kern="1200" cap="all" spc="0" dirty="0">
            <a:ln w="9000" cmpd="sng">
              <a:solidFill>
                <a:schemeClr val="accent3">
                  <a:lumMod val="50000"/>
                </a:schemeClr>
              </a:solidFill>
              <a:prstDash val="solid"/>
            </a:ln>
            <a:solidFill>
              <a:schemeClr val="accent3">
                <a:lumMod val="50000"/>
              </a:schemeClr>
            </a:solidFill>
            <a:effectLst>
              <a:reflection blurRad="12700" stA="28000" endPos="45000" dist="1000" dir="5400000" sy="-100000" algn="bl" rotWithShape="0"/>
            </a:effectLst>
          </a:endParaRPr>
        </a:p>
      </dsp:txBody>
      <dsp:txXfrm>
        <a:off x="2338666" y="0"/>
        <a:ext cx="4029962" cy="1828800"/>
      </dsp:txXfrm>
    </dsp:sp>
    <dsp:sp modelId="{802C572F-F239-422B-8782-42DC36550D2D}">
      <dsp:nvSpPr>
        <dsp:cNvPr id="0" name=""/>
        <dsp:cNvSpPr/>
      </dsp:nvSpPr>
      <dsp:spPr>
        <a:xfrm>
          <a:off x="2747949" y="1828983"/>
          <a:ext cx="3223970" cy="1299869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smtClean="0">
              <a:solidFill>
                <a:schemeClr val="accent2">
                  <a:lumMod val="50000"/>
                </a:schemeClr>
              </a:solidFill>
            </a:rPr>
            <a:t>Создание условий для включения родителей в планирование, организацию и контроль за деятельностью ДОУ</a:t>
          </a:r>
          <a:endParaRPr lang="ru-RU" sz="1400" b="1" i="1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2786021" y="1867055"/>
        <a:ext cx="3147826" cy="1223725"/>
      </dsp:txXfrm>
    </dsp:sp>
    <dsp:sp modelId="{9BB7CC16-611B-4448-8FFE-F0720BF8AB67}">
      <dsp:nvSpPr>
        <dsp:cNvPr id="0" name=""/>
        <dsp:cNvSpPr/>
      </dsp:nvSpPr>
      <dsp:spPr>
        <a:xfrm>
          <a:off x="2704006" y="3151655"/>
          <a:ext cx="3223970" cy="38453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Конкурсы</a:t>
          </a:r>
          <a:r>
            <a:rPr lang="ru-RU" sz="1100" kern="1200" dirty="0" smtClean="0"/>
            <a:t> </a:t>
          </a:r>
          <a:endParaRPr lang="ru-RU" sz="1100" kern="1200" dirty="0"/>
        </a:p>
      </dsp:txBody>
      <dsp:txXfrm>
        <a:off x="2715269" y="3162918"/>
        <a:ext cx="3201444" cy="362008"/>
      </dsp:txXfrm>
    </dsp:sp>
    <dsp:sp modelId="{AC1EE756-A905-4818-83D5-EA486D1F778F}">
      <dsp:nvSpPr>
        <dsp:cNvPr id="0" name=""/>
        <dsp:cNvSpPr/>
      </dsp:nvSpPr>
      <dsp:spPr>
        <a:xfrm>
          <a:off x="2747949" y="3631706"/>
          <a:ext cx="3223970" cy="38453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Совместные мероприятия </a:t>
          </a:r>
          <a:endParaRPr lang="ru-RU" sz="1100" b="1" kern="1200" dirty="0">
            <a:solidFill>
              <a:schemeClr val="bg1">
                <a:lumMod val="10000"/>
              </a:schemeClr>
            </a:solidFill>
          </a:endParaRPr>
        </a:p>
      </dsp:txBody>
      <dsp:txXfrm>
        <a:off x="2759212" y="3642969"/>
        <a:ext cx="3201444" cy="362008"/>
      </dsp:txXfrm>
    </dsp:sp>
    <dsp:sp modelId="{2F82A29E-FCB1-49B4-812A-DC7FB0D30D1F}">
      <dsp:nvSpPr>
        <dsp:cNvPr id="0" name=""/>
        <dsp:cNvSpPr/>
      </dsp:nvSpPr>
      <dsp:spPr>
        <a:xfrm>
          <a:off x="2747949" y="4075400"/>
          <a:ext cx="3223970" cy="38453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Кружки</a:t>
          </a:r>
          <a:r>
            <a:rPr lang="ru-RU" sz="1100" kern="1200" dirty="0" smtClean="0"/>
            <a:t> </a:t>
          </a:r>
          <a:endParaRPr lang="ru-RU" sz="1100" kern="1200" dirty="0"/>
        </a:p>
      </dsp:txBody>
      <dsp:txXfrm>
        <a:off x="2759212" y="4086663"/>
        <a:ext cx="3201444" cy="362008"/>
      </dsp:txXfrm>
    </dsp:sp>
    <dsp:sp modelId="{3C4D96E2-3F74-4159-B466-700FA9CFAB6D}">
      <dsp:nvSpPr>
        <dsp:cNvPr id="0" name=""/>
        <dsp:cNvSpPr/>
      </dsp:nvSpPr>
      <dsp:spPr>
        <a:xfrm>
          <a:off x="2747949" y="4519093"/>
          <a:ext cx="3223970" cy="38453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Выпуск газеты </a:t>
          </a:r>
          <a:endParaRPr lang="ru-RU" sz="1100" b="1" kern="1200" dirty="0">
            <a:solidFill>
              <a:schemeClr val="bg1">
                <a:lumMod val="10000"/>
              </a:schemeClr>
            </a:solidFill>
          </a:endParaRPr>
        </a:p>
      </dsp:txBody>
      <dsp:txXfrm>
        <a:off x="2759212" y="4530356"/>
        <a:ext cx="3201444" cy="362008"/>
      </dsp:txXfrm>
    </dsp:sp>
    <dsp:sp modelId="{9456B18F-0776-4B50-8B89-C94029B40D73}">
      <dsp:nvSpPr>
        <dsp:cNvPr id="0" name=""/>
        <dsp:cNvSpPr/>
      </dsp:nvSpPr>
      <dsp:spPr>
        <a:xfrm>
          <a:off x="2747949" y="4962787"/>
          <a:ext cx="3223970" cy="38453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Семейные и </a:t>
          </a:r>
          <a:r>
            <a:rPr lang="ru-RU" sz="1100" b="1" kern="1200" dirty="0" err="1" smtClean="0">
              <a:solidFill>
                <a:schemeClr val="bg1">
                  <a:lumMod val="10000"/>
                </a:schemeClr>
              </a:solidFill>
            </a:rPr>
            <a:t>межсемейные</a:t>
          </a:r>
          <a:r>
            <a:rPr lang="ru-RU" sz="1100" b="1" kern="1200" dirty="0" smtClean="0">
              <a:solidFill>
                <a:schemeClr val="bg1">
                  <a:lumMod val="10000"/>
                </a:schemeClr>
              </a:solidFill>
            </a:rPr>
            <a:t> проекты различной направленности</a:t>
          </a:r>
          <a:endParaRPr lang="ru-RU" sz="1100" b="1" kern="1200" dirty="0">
            <a:solidFill>
              <a:schemeClr val="bg1">
                <a:lumMod val="10000"/>
              </a:schemeClr>
            </a:solidFill>
          </a:endParaRPr>
        </a:p>
      </dsp:txBody>
      <dsp:txXfrm>
        <a:off x="2759212" y="4974050"/>
        <a:ext cx="3201444" cy="362008"/>
      </dsp:txXfrm>
    </dsp:sp>
    <dsp:sp modelId="{B5EC37C9-335D-49E9-9005-36021F89FF64}">
      <dsp:nvSpPr>
        <dsp:cNvPr id="0" name=""/>
        <dsp:cNvSpPr/>
      </dsp:nvSpPr>
      <dsp:spPr>
        <a:xfrm>
          <a:off x="2747949" y="5406481"/>
          <a:ext cx="3223970" cy="384534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</dsp:txBody>
      <dsp:txXfrm>
        <a:off x="2759212" y="5417744"/>
        <a:ext cx="3201444" cy="362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7961376"/>
            <a:ext cx="6858000" cy="118262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6858" y="8071104"/>
            <a:ext cx="1687068" cy="95097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769364" y="8058912"/>
            <a:ext cx="5088636" cy="95097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771650" y="5384800"/>
            <a:ext cx="4857750" cy="24384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771650" y="8066716"/>
            <a:ext cx="5029200" cy="9144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57150" y="8091599"/>
            <a:ext cx="1543050" cy="9144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564045" y="315385"/>
            <a:ext cx="4400550" cy="486833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6000750" y="304800"/>
            <a:ext cx="628650" cy="5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14900" y="812801"/>
            <a:ext cx="1543050" cy="7355417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812800"/>
            <a:ext cx="4171950" cy="7355419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914900" y="8331204"/>
            <a:ext cx="1657350" cy="486833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42901" y="8330944"/>
            <a:ext cx="4180112" cy="486833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4572239" y="0"/>
            <a:ext cx="240030" cy="9144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4606529" y="812800"/>
            <a:ext cx="171450" cy="83312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4606529" y="0"/>
            <a:ext cx="171450" cy="7112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4336654" y="263922"/>
            <a:ext cx="711200" cy="183357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486" y="304800"/>
            <a:ext cx="6115050" cy="13208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9486" y="2133600"/>
            <a:ext cx="6115050" cy="5994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8700" y="3657601"/>
            <a:ext cx="5342335" cy="2230967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2032000"/>
            <a:ext cx="6858000" cy="1524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2133600"/>
            <a:ext cx="971550" cy="13208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028700" y="2133600"/>
            <a:ext cx="5829300" cy="13208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8700" y="2133600"/>
            <a:ext cx="5715000" cy="13208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2336800"/>
            <a:ext cx="971550" cy="935568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2119423"/>
            <a:ext cx="291465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633676" y="2119423"/>
            <a:ext cx="291465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0050" y="364067"/>
            <a:ext cx="6115050" cy="115993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3251200"/>
            <a:ext cx="2914650" cy="4775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3600450" y="3251200"/>
            <a:ext cx="2914650" cy="4775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457200" y="2336800"/>
            <a:ext cx="2914650" cy="85344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3600450" y="2336800"/>
            <a:ext cx="2914650" cy="85344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8331200"/>
            <a:ext cx="400050" cy="5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6057900" cy="115993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336800"/>
            <a:ext cx="1200150" cy="57912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771650" y="2336800"/>
            <a:ext cx="4800600" cy="5892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00150" y="7315200"/>
            <a:ext cx="5486400" cy="9144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6858" y="6096000"/>
            <a:ext cx="6858000" cy="118262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6858" y="6217920"/>
            <a:ext cx="1097280" cy="95097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159002" y="6205728"/>
            <a:ext cx="5698998" cy="95097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6197600"/>
            <a:ext cx="5486400" cy="9144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085850" y="0"/>
            <a:ext cx="75438" cy="91561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4686300" y="8331201"/>
            <a:ext cx="2000250" cy="486833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6222999"/>
            <a:ext cx="1085850" cy="884771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200150" y="8330942"/>
            <a:ext cx="3429000" cy="486833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70432" y="0"/>
            <a:ext cx="5687568" cy="6091936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115050" cy="1320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9486" y="2133600"/>
            <a:ext cx="6115050" cy="603504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0" y="8331201"/>
            <a:ext cx="200025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1" y="8330942"/>
            <a:ext cx="4065812" cy="486833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645920"/>
            <a:ext cx="6858000" cy="42672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706880"/>
            <a:ext cx="400050" cy="3048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442912" y="1706880"/>
            <a:ext cx="6415088" cy="3048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696296"/>
            <a:ext cx="400050" cy="32596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 ногу со временем!</a:t>
            </a:r>
            <a:b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Изучаем  ФГОС ДО.</a:t>
            </a:r>
            <a:endParaRPr lang="ru-RU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body" idx="2"/>
          </p:nvPr>
        </p:nvSpPr>
        <p:spPr>
          <a:xfrm>
            <a:off x="457200" y="2336800"/>
            <a:ext cx="5996136" cy="579120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prstTxWarp prst="textCascadeUp">
              <a:avLst/>
            </a:prstTxWarp>
            <a:normAutofit/>
          </a:bodyPr>
          <a:lstStyle/>
          <a:p>
            <a:pPr algn="ctr">
              <a:buNone/>
            </a:pPr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   ФГОС – ориентир развития системы дошкольного образования в РФ.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:\1261809707_slayd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0688" y="3275856"/>
            <a:ext cx="5554663" cy="4162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260648" y="251520"/>
            <a:ext cx="6192688" cy="2438400"/>
          </a:xfrm>
        </p:spPr>
        <p:txBody>
          <a:bodyPr>
            <a:prstTxWarp prst="textPlain">
              <a:avLst/>
            </a:prstTxWarp>
            <a:normAutofit fontScale="90000"/>
          </a:bodyPr>
          <a:lstStyle/>
          <a:p>
            <a:pPr algn="ctr"/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ФГОС ДО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– федеральный государственный стандарт дошкольного образования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ru-RU" b="1" dirty="0" smtClean="0"/>
              <a:t>Утвержден  приказом МИНИСТЕРСТВА ОБРАЗОВАНИЯ И НАУКИ РОССИЙСКОЙ ФЕДЕРАЦИИ 17 октября 2013 г.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672" y="251520"/>
            <a:ext cx="6115050" cy="1512168"/>
          </a:xfrm>
        </p:spPr>
        <p:txBody>
          <a:bodyPr>
            <a:prstTxWarp prst="textPlain">
              <a:avLst/>
            </a:prstTxWarp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Целевые ориентиры на этапе завершения</a:t>
            </a:r>
            <a:b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</a:rPr>
              <a:t>дошкольного образования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b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04664" y="2555776"/>
            <a:ext cx="6115050" cy="5994400"/>
          </a:xfrm>
        </p:spPr>
        <p:txBody>
          <a:bodyPr>
            <a:normAutofit fontScale="400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 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340768" y="5364088"/>
            <a:ext cx="4249638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1. Каким вы видите дошкольное образование детей в нашем детском саду?</a:t>
            </a:r>
            <a:b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2. Каким  должно быть участие родителей в жизни детского сада?</a:t>
            </a:r>
            <a:b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3. Устраивает ли вас развивающая среда детского сада и что бы вы в нее добавили или изменили?</a:t>
            </a:r>
            <a:br>
              <a:rPr lang="ru-RU" sz="20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одзаголовок 1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 Ждем вашего мнения!!!</a:t>
            </a:r>
            <a:endParaRPr lang="ru-RU" dirty="0"/>
          </a:p>
        </p:txBody>
      </p:sp>
      <p:pic>
        <p:nvPicPr>
          <p:cNvPr id="2" name="Pictur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8720" y="395536"/>
            <a:ext cx="4896544" cy="33123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548680" y="2267744"/>
          <a:ext cx="4572000" cy="6328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1988840" y="4932040"/>
            <a:ext cx="1728192" cy="155996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>
            <a:prstTxWarp prst="textPlain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10541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ДОУ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>
            <a:prstTxWarp prst="textInflateTop">
              <a:avLst/>
            </a:prstTxWarp>
            <a:normAutofit fontScale="90000"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cap="all" dirty="0" smtClean="0">
                <a:ln w="9000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Пространство развития ДОУ</a:t>
            </a:r>
            <a:endParaRPr lang="ru-RU" b="1" cap="all" dirty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20324016">
            <a:off x="3389292" y="2817835"/>
            <a:ext cx="375047" cy="6455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61048" y="2381252"/>
            <a:ext cx="281359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 Включенность семьи в 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ДОУ</a:t>
            </a:r>
          </a:p>
          <a:p>
            <a:pPr algn="ctr"/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 </a:t>
            </a: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(степень </a:t>
            </a:r>
            <a:r>
              <a:rPr lang="ru-RU" sz="1600" b="1" dirty="0" err="1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интегрированности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).</a:t>
            </a:r>
          </a:p>
          <a:p>
            <a:pPr algn="ctr">
              <a:buFont typeface="Arial" pitchFamily="34" charset="0"/>
              <a:buChar char="•"/>
            </a:pPr>
            <a:endParaRPr lang="ru-RU" sz="1600" b="1" dirty="0">
              <a:solidFill>
                <a:schemeClr val="bg2">
                  <a:lumMod val="10000"/>
                </a:schemeClr>
              </a:solidFill>
              <a:latin typeface="Georg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 Преемственность и единство требований ДОУ и семьи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.</a:t>
            </a:r>
          </a:p>
          <a:p>
            <a:pPr algn="ctr">
              <a:buFont typeface="Arial" pitchFamily="34" charset="0"/>
              <a:buChar char="•"/>
            </a:pPr>
            <a:endParaRPr lang="ru-RU" sz="1600" b="1" dirty="0">
              <a:solidFill>
                <a:schemeClr val="bg2">
                  <a:lumMod val="10000"/>
                </a:schemeClr>
              </a:solidFill>
              <a:latin typeface="Georg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 Родительское сообщество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.</a:t>
            </a:r>
          </a:p>
          <a:p>
            <a:pPr algn="ctr">
              <a:buFont typeface="Arial" pitchFamily="34" charset="0"/>
              <a:buChar char="•"/>
            </a:pPr>
            <a:endParaRPr lang="ru-RU" sz="1600" b="1" dirty="0">
              <a:solidFill>
                <a:schemeClr val="bg2">
                  <a:lumMod val="10000"/>
                </a:schemeClr>
              </a:solidFill>
              <a:latin typeface="Georgia" pitchFamily="18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1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</a:rPr>
              <a:t> Стиль воспитания в семье.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prstTxWarp prst="textPlain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cap="all" dirty="0" smtClean="0">
                <a:ln w="9000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Новые отношения семьи и детского сада</a:t>
            </a:r>
            <a:endParaRPr lang="ru-RU" b="1" cap="all" dirty="0">
              <a:ln w="900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32656" y="2699792"/>
            <a:ext cx="5904656" cy="2880320"/>
          </a:xfrm>
          <a:prstGeom prst="round2Diag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None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Сотрудничество – общение «на равных», когда никому не принадлежит привилегия указывать, контролировать, оценивать.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32656" y="6444208"/>
            <a:ext cx="6125294" cy="2232248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Взаимодействие –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способ организации совместной деятельности с помощью общения.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314" y="304800"/>
            <a:ext cx="6400800" cy="1011936"/>
          </a:xfrm>
        </p:spPr>
        <p:txBody>
          <a:bodyPr>
            <a:prstTxWarp prst="textPlain">
              <a:avLst/>
            </a:prstTxWarp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ln w="10541" cmpd="sng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</a:rPr>
              <a:t>Основные блоки в работе с родителями</a:t>
            </a:r>
            <a:endParaRPr lang="ru-RU" b="1" dirty="0">
              <a:ln w="10541" cmpd="sng">
                <a:solidFill>
                  <a:schemeClr val="accent3">
                    <a:lumMod val="75000"/>
                  </a:schemeClr>
                </a:solidFill>
                <a:prstDash val="solid"/>
              </a:ln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60648" y="2483768"/>
          <a:ext cx="6378179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6">
      <a:dk1>
        <a:srgbClr val="F6C783"/>
      </a:dk1>
      <a:lt1>
        <a:srgbClr val="FFE7AB"/>
      </a:lt1>
      <a:dk2>
        <a:srgbClr val="F6C781"/>
      </a:dk2>
      <a:lt2>
        <a:srgbClr val="F9D9AB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C4790D"/>
      </a:accent5>
      <a:accent6>
        <a:srgbClr val="C17529"/>
      </a:accent6>
      <a:hlink>
        <a:srgbClr val="90571E"/>
      </a:hlink>
      <a:folHlink>
        <a:srgbClr val="FFC42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</TotalTime>
  <Words>177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Обычная</vt:lpstr>
      <vt:lpstr>В ногу со временем! Изучаем  ФГОС ДО.</vt:lpstr>
      <vt:lpstr>ФГОС ДО  – федеральный государственный стандарт дошкольного образования</vt:lpstr>
      <vt:lpstr>Целевые ориентиры на этапе завершения дошкольного образования: </vt:lpstr>
      <vt:lpstr>1. Каким вы видите дошкольное образование детей в нашем детском саду?  2. Каким  должно быть участие родителей в жизни детского сада?  3. Устраивает ли вас развивающая среда детского сада и что бы вы в нее добавили или изменили? </vt:lpstr>
      <vt:lpstr>Пространство развития ДОУ</vt:lpstr>
      <vt:lpstr>Новые отношения семьи и детского сада</vt:lpstr>
      <vt:lpstr>Основные блоки в работе с родителями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ногу со временем! Изучаем  ФГОС ДО.</dc:title>
  <dc:creator>Марина</dc:creator>
  <cp:lastModifiedBy>Ury</cp:lastModifiedBy>
  <cp:revision>14</cp:revision>
  <dcterms:created xsi:type="dcterms:W3CDTF">2014-07-30T06:36:06Z</dcterms:created>
  <dcterms:modified xsi:type="dcterms:W3CDTF">2014-08-03T06:50:38Z</dcterms:modified>
</cp:coreProperties>
</file>