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2" r:id="rId8"/>
    <p:sldId id="266" r:id="rId9"/>
    <p:sldId id="267" r:id="rId10"/>
    <p:sldId id="268" r:id="rId11"/>
    <p:sldId id="270" r:id="rId12"/>
    <p:sldId id="269" r:id="rId13"/>
    <p:sldId id="261" r:id="rId14"/>
    <p:sldId id="264" r:id="rId15"/>
    <p:sldId id="265" r:id="rId16"/>
    <p:sldId id="26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1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3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70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7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7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0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58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74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37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76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03264-6428-4445-8810-9FA70F11EEC2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FBA33-111E-4F86-81C3-69ECE0FC5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0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2" b="2070"/>
          <a:stretch/>
        </p:blipFill>
        <p:spPr bwMode="auto">
          <a:xfrm>
            <a:off x="539552" y="294633"/>
            <a:ext cx="8352928" cy="619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56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Таракан рыжий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013176"/>
            <a:ext cx="8640960" cy="16170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Тело насекомых состоит из </a:t>
            </a:r>
            <a:r>
              <a:rPr lang="ru-RU" dirty="0" smtClean="0">
                <a:solidFill>
                  <a:srgbClr val="002060"/>
                </a:solidFill>
              </a:rPr>
              <a:t>насечек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как будто собрано из маленьких деталей.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Отсюда и название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002060"/>
                </a:solidFill>
              </a:rPr>
              <a:t>насекомые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256584" cy="394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20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Признаки насекомых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1 Пара усиков.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2 Шесть лапок.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3 Две пары крыльев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8" t="3378" b="6668"/>
          <a:stretch/>
        </p:blipFill>
        <p:spPr bwMode="auto">
          <a:xfrm>
            <a:off x="4499992" y="1340768"/>
            <a:ext cx="4225636" cy="443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3203848" y="1988840"/>
            <a:ext cx="1800200" cy="50405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126726" y="2225913"/>
            <a:ext cx="1661298" cy="1491119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103948" y="5013176"/>
            <a:ext cx="2340260" cy="504056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103948" y="2492896"/>
            <a:ext cx="2700300" cy="277230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94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Насекомые освоили все места обитания которые существуют  на планете Земля.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1" t="12926" r="3857" b="16972"/>
          <a:stretch/>
        </p:blipFill>
        <p:spPr bwMode="auto">
          <a:xfrm>
            <a:off x="233086" y="1124744"/>
            <a:ext cx="3144982" cy="210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230635"/>
            <a:ext cx="2812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Наземная среда обитания.</a:t>
            </a:r>
          </a:p>
          <a:p>
            <a:pPr algn="ctr"/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Медляк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степной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r="9516"/>
          <a:stretch/>
        </p:blipFill>
        <p:spPr bwMode="auto">
          <a:xfrm>
            <a:off x="5796136" y="1016332"/>
            <a:ext cx="2520280" cy="2214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6136" y="3230634"/>
            <a:ext cx="2501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Водная среда обитания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Гладыш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7" t="15947"/>
          <a:stretch/>
        </p:blipFill>
        <p:spPr bwMode="auto">
          <a:xfrm>
            <a:off x="251520" y="3969555"/>
            <a:ext cx="2701816" cy="199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464" y="5980638"/>
            <a:ext cx="2873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Воздушная среда обитания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6117" y="6338704"/>
            <a:ext cx="1069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Стрекоза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4" t="9689" r="10448" b="25423"/>
          <a:stretch/>
        </p:blipFill>
        <p:spPr bwMode="auto">
          <a:xfrm>
            <a:off x="3203848" y="4031399"/>
            <a:ext cx="2922124" cy="186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86902" y="6015538"/>
            <a:ext cx="288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Подземная среда обитания</a:t>
            </a:r>
          </a:p>
          <a:p>
            <a:pPr algn="ctr"/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Колемболы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4"/>
          <a:stretch/>
        </p:blipFill>
        <p:spPr bwMode="auto">
          <a:xfrm>
            <a:off x="6274594" y="4012034"/>
            <a:ext cx="2703151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61645" y="6015538"/>
            <a:ext cx="2942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Место обитания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другой организм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              Блоха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36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32311"/>
            <a:ext cx="4680520" cy="40069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Среди насекомых есть 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>                                                 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99875"/>
            <a:ext cx="2808312" cy="18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0607" y="2207894"/>
            <a:ext cx="98821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Жужелица</a:t>
            </a:r>
            <a:endParaRPr lang="ru-RU" sz="1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8" y="2850452"/>
            <a:ext cx="2801888" cy="185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65269" y="2996952"/>
            <a:ext cx="8713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Стрекоза</a:t>
            </a:r>
            <a:endParaRPr lang="ru-RU" sz="1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5" b="7408"/>
          <a:stretch/>
        </p:blipFill>
        <p:spPr bwMode="auto">
          <a:xfrm>
            <a:off x="91029" y="5085184"/>
            <a:ext cx="2746585" cy="16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0298" y="332656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Х И Щ Н Ы 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348324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 А С Т И Т Е Л Ь Н О Я Д Н Ы 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411760" y="332656"/>
            <a:ext cx="1368152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27984" y="332656"/>
            <a:ext cx="1224136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0449" y="6367199"/>
            <a:ext cx="13646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Пчелиный волк</a:t>
            </a:r>
            <a:endParaRPr lang="ru-RU" sz="14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t="8501" r="9668" b="21029"/>
          <a:stretch/>
        </p:blipFill>
        <p:spPr bwMode="auto">
          <a:xfrm>
            <a:off x="6127550" y="748464"/>
            <a:ext cx="2589730" cy="192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28184" y="2360293"/>
            <a:ext cx="16383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Листоед  ольховый</a:t>
            </a:r>
            <a:endParaRPr lang="ru-RU" sz="14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33" y="2850452"/>
            <a:ext cx="2460581" cy="16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028578" y="4127380"/>
            <a:ext cx="99546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Златогузка</a:t>
            </a:r>
            <a:endParaRPr lang="ru-RU" sz="14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33" y="4710205"/>
            <a:ext cx="2586626" cy="173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69213" y="6035027"/>
            <a:ext cx="9106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Цикада</a:t>
            </a:r>
            <a:endParaRPr lang="ru-RU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4891" r="9486" b="5276"/>
          <a:stretch/>
        </p:blipFill>
        <p:spPr bwMode="auto">
          <a:xfrm>
            <a:off x="3893127" y="3284367"/>
            <a:ext cx="2234423" cy="310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010338" y="6035240"/>
            <a:ext cx="81624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Саранча</a:t>
            </a:r>
            <a:endParaRPr lang="ru-RU" sz="1400" dirty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1" r="11283" b="11953"/>
          <a:stretch/>
        </p:blipFill>
        <p:spPr bwMode="auto">
          <a:xfrm>
            <a:off x="3041076" y="799875"/>
            <a:ext cx="2029459" cy="171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684782" y="2185710"/>
            <a:ext cx="132555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Божья коровка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41430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В природе нет вредных и полезных видов животных. Каждый вид для чего-нибудь нужен и выполняет свою функцию. Например, божья коровка уничтожает вредителей растений - тлю,  стрекоза съедает огромное количество комаров. Комары сами являются пищей для птиц: стрижей, ласточек, без комаров останутся голодными лягушки и квакши.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r="5706"/>
          <a:stretch/>
        </p:blipFill>
        <p:spPr bwMode="auto">
          <a:xfrm>
            <a:off x="179512" y="1916832"/>
            <a:ext cx="2563092" cy="193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742604" y="2940820"/>
            <a:ext cx="86409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34"/>
          <a:stretch/>
        </p:blipFill>
        <p:spPr bwMode="auto">
          <a:xfrm>
            <a:off x="3619842" y="2107238"/>
            <a:ext cx="1977394" cy="172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4" t="13005" r="15057" b="18560"/>
          <a:stretch/>
        </p:blipFill>
        <p:spPr bwMode="auto">
          <a:xfrm>
            <a:off x="7092280" y="1329721"/>
            <a:ext cx="1907704" cy="162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5790812" y="2420888"/>
            <a:ext cx="1085444" cy="5463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6" descr="http://namonitore.ru/uploads/catalog/dikie/lyagushka_na_penke_144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http://namonitore.ru/uploads/catalog/dikie/lyagushka_na_penke_1440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8184" r="22367" b="11189"/>
          <a:stretch/>
        </p:blipFill>
        <p:spPr bwMode="auto">
          <a:xfrm>
            <a:off x="6798924" y="3760948"/>
            <a:ext cx="2148788" cy="162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 flipH="1" flipV="1">
            <a:off x="5790812" y="3645024"/>
            <a:ext cx="100811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30" name="Picture 1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2"/>
          <a:stretch/>
        </p:blipFill>
        <p:spPr bwMode="auto">
          <a:xfrm>
            <a:off x="307975" y="4636073"/>
            <a:ext cx="2419076" cy="173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12" descr="https://www.domashniy-comfort.ru/images/stories/picture2/tlya/tlya_00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41"/>
          <a:stretch/>
        </p:blipFill>
        <p:spPr bwMode="auto">
          <a:xfrm>
            <a:off x="3950139" y="4860747"/>
            <a:ext cx="1467374" cy="128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2915816" y="5620662"/>
            <a:ext cx="7920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432860" y="6187736"/>
            <a:ext cx="50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Тля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5175" y="3933056"/>
            <a:ext cx="1069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Стрекоза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950139" y="3874196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Комар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338588" y="2972906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Стриж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205570" y="5525570"/>
            <a:ext cx="1002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Лягушка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12775" y="6379122"/>
            <a:ext cx="165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Божья коровка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951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628" y="116632"/>
            <a:ext cx="5397508" cy="778098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Значение насекомых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Являются опылителями растений. Без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  насекомых не будет урожая фруктов и овощей.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-  Являются  пищей для  многих живот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ых.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Участвуют в круговороте веществ в природе . (Перерабатывают погибшие растения и животных и превращают их  в нужные для природы вещества, например,  перегной.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- Регулируют численность других видов насекомых. Например, стрекозы сокращают численность мошки и комаров.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680418" y="5602524"/>
            <a:ext cx="326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 t="8559" r="18888" b="8559"/>
          <a:stretch/>
        </p:blipFill>
        <p:spPr bwMode="auto">
          <a:xfrm>
            <a:off x="153228" y="4814308"/>
            <a:ext cx="2554460" cy="167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564" y="154973"/>
            <a:ext cx="2843808" cy="177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3"/>
          <a:stretch/>
        </p:blipFill>
        <p:spPr bwMode="auto">
          <a:xfrm>
            <a:off x="6018927" y="3598709"/>
            <a:ext cx="2923309" cy="289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5" t="10078" r="15333"/>
          <a:stretch/>
        </p:blipFill>
        <p:spPr bwMode="auto">
          <a:xfrm>
            <a:off x="2950591" y="4685232"/>
            <a:ext cx="2754444" cy="179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027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7665" y="578297"/>
            <a:ext cx="7032782" cy="978495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Являются опылителями растений.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Без насекомых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не будет урожая фруктов и овощей.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8832981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</p:spTree>
    <p:extLst>
      <p:ext uri="{BB962C8B-B14F-4D97-AF65-F5344CB8AC3E}">
        <p14:creationId xmlns:p14="http://schemas.microsoft.com/office/powerpoint/2010/main" val="4003872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1577" y="5013176"/>
            <a:ext cx="4432932" cy="11430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Насекомые - отличная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пища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для  многих живот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ых.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241" y="160338"/>
            <a:ext cx="4453683" cy="44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4" descr="https://cdn.fishki.net/upload/post/2018/12/26/2817093/strekoza-est-muhu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84" y="3643894"/>
            <a:ext cx="4604740" cy="305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" t="3161" r="4308" b="17369"/>
          <a:stretch/>
        </p:blipFill>
        <p:spPr bwMode="auto">
          <a:xfrm>
            <a:off x="683568" y="836712"/>
            <a:ext cx="2735511" cy="267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5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17" y="723506"/>
            <a:ext cx="4392488" cy="2128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Хищные насекомые регулируют численность  растительноядных беспозвоночных животных (слизней, гусениц, комаров и т.п.).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6" t="7044" r="14146"/>
          <a:stretch/>
        </p:blipFill>
        <p:spPr bwMode="auto">
          <a:xfrm>
            <a:off x="4747611" y="145480"/>
            <a:ext cx="4122057" cy="32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53" y="3940494"/>
            <a:ext cx="4069286" cy="274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http://s1.fotokto.ru/photo/full/46/4654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9" b="13993"/>
          <a:stretch/>
        </p:blipFill>
        <p:spPr bwMode="auto">
          <a:xfrm>
            <a:off x="323528" y="4904679"/>
            <a:ext cx="3744416" cy="179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83"/>
          <a:stretch/>
        </p:blipFill>
        <p:spPr bwMode="auto">
          <a:xfrm>
            <a:off x="1011035" y="2427406"/>
            <a:ext cx="3051410" cy="2225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850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374441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Жуки навозники ,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коллемболы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способствуют переработке сложных органических соединений  в более простые , доступные для усвоения растениями.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" r="4990"/>
          <a:stretch/>
        </p:blipFill>
        <p:spPr bwMode="auto">
          <a:xfrm>
            <a:off x="4230699" y="3789040"/>
            <a:ext cx="3831773" cy="286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9299" r="16275" b="11052"/>
          <a:stretch/>
        </p:blipFill>
        <p:spPr bwMode="auto">
          <a:xfrm>
            <a:off x="4171860" y="602490"/>
            <a:ext cx="4717142" cy="30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30699" y="3217432"/>
            <a:ext cx="22997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Скарабей священный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" t="23760" r="18145" b="7022"/>
          <a:stretch/>
        </p:blipFill>
        <p:spPr bwMode="auto">
          <a:xfrm>
            <a:off x="395536" y="4077072"/>
            <a:ext cx="3046156" cy="144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721260"/>
            <a:ext cx="1396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Коллембола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395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4330824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202122"/>
                </a:solidFill>
                <a:latin typeface="Arial"/>
              </a:rPr>
              <a:t> </a:t>
            </a:r>
            <a:r>
              <a:rPr lang="ru-RU" sz="1800" dirty="0" smtClean="0">
                <a:solidFill>
                  <a:srgbClr val="202122"/>
                </a:solidFill>
                <a:latin typeface="Arial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Участвуют в круговороте веществ в природе .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Перерабатывают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погибшие растения и животных и превращают их  в нужные для природы вещества, например,  перегной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   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Жуки могильщики и мертвоеды  сильно ускоряют  распад  погибших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животных -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являясь природными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санитарами.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19" y="1124744"/>
            <a:ext cx="422898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4221088"/>
            <a:ext cx="28734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Могильщик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чёрнобулавый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</p:spTree>
    <p:extLst>
      <p:ext uri="{BB962C8B-B14F-4D97-AF65-F5344CB8AC3E}">
        <p14:creationId xmlns:p14="http://schemas.microsoft.com/office/powerpoint/2010/main" val="1633716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22249"/>
            <a:ext cx="3152830" cy="4601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челы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40"/>
            <a:ext cx="3806350" cy="2790773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8"/>
          <a:stretch/>
        </p:blipFill>
        <p:spPr bwMode="auto">
          <a:xfrm>
            <a:off x="5580112" y="735388"/>
            <a:ext cx="3135707" cy="2536311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17" y="3861048"/>
            <a:ext cx="3721032" cy="2790774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849" y="2636912"/>
            <a:ext cx="2689946" cy="1681216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839" y="725743"/>
            <a:ext cx="43506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Пчелы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великолепные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опылители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растений. Это насекомые, которых  вод глубокой древности одомашнил  человек. С тех пор человечество пользуется плодами их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труда   медом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пергой, прополисом, воском.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</p:spTree>
    <p:extLst>
      <p:ext uri="{BB962C8B-B14F-4D97-AF65-F5344CB8AC3E}">
        <p14:creationId xmlns:p14="http://schemas.microsoft.com/office/powerpoint/2010/main" val="1606282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116632"/>
            <a:ext cx="4780290" cy="504056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Тутовый шелкопряд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692" y="2771185"/>
            <a:ext cx="8655788" cy="11618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  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Тутовый шелкопряд,  ещё одно насекомое которое одомашнил человек. Эта бабочка   не может жить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самостоятельно. Гусеница  тутового шелкопряда образует вокруг себя кокон, состоящий из длинной шёлковой нити. Коконы разматывают и ткут шёлковые ткани. Натуральный шёлк во все времена ценился очень дорого. В настоящее время его ценность только растёт.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2" y="690629"/>
            <a:ext cx="3039163" cy="20261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57" y="4653136"/>
            <a:ext cx="2664296" cy="177708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490" y="745077"/>
            <a:ext cx="2556284" cy="19172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3395076" y="2096851"/>
            <a:ext cx="1440160" cy="600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812360" y="2102852"/>
            <a:ext cx="50405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316416" y="2108853"/>
            <a:ext cx="0" cy="240026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4716016" y="5805264"/>
            <a:ext cx="936104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94" y="3933056"/>
            <a:ext cx="4267103" cy="27362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93868" y="6291721"/>
            <a:ext cx="20187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200" dirty="0" smtClean="0"/>
              <a:t>Грены тутового шелкопряда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842046" y="2373194"/>
            <a:ext cx="236391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Кладка яиц тутового шелкопряда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156176" y="6153221"/>
            <a:ext cx="22109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200" dirty="0" smtClean="0"/>
              <a:t>Гусеница тутового шелкопряда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116632"/>
            <a:ext cx="2939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Значение насекомых</a:t>
            </a:r>
          </a:p>
        </p:txBody>
      </p:sp>
    </p:spTree>
    <p:extLst>
      <p:ext uri="{BB962C8B-B14F-4D97-AF65-F5344CB8AC3E}">
        <p14:creationId xmlns:p14="http://schemas.microsoft.com/office/powerpoint/2010/main" val="58415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34" y="157452"/>
            <a:ext cx="530391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34" y="4509120"/>
            <a:ext cx="2808312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48"/>
          <a:stretch/>
        </p:blipFill>
        <p:spPr bwMode="auto">
          <a:xfrm>
            <a:off x="3050316" y="4509120"/>
            <a:ext cx="2786786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2"/>
          <a:stretch/>
        </p:blipFill>
        <p:spPr bwMode="auto">
          <a:xfrm>
            <a:off x="5833119" y="4509120"/>
            <a:ext cx="2854037" cy="210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r="12590"/>
          <a:stretch/>
        </p:blipFill>
        <p:spPr bwMode="auto">
          <a:xfrm>
            <a:off x="6444208" y="188640"/>
            <a:ext cx="2493820" cy="35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287" y="3695328"/>
            <a:ext cx="8670246" cy="63408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Натуральный шёлк в жару дарит прохладу, а в холод согревает.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8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Вот мы и узнали  кто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такие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насекомые и какую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роль они играют в природе, и в жизни человека. Как важна их деятельность в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круговороте веществ. Любое нарушение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природных связей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может привести к катастрофе планетарного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масштаба.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сё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живое, пусть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даже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самое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маленькое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играет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важную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роль в жизненном цикле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всей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планеты.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260648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Вывод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489" y="3717032"/>
            <a:ext cx="390917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2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260648"/>
            <a:ext cx="8229600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кто из этих животных относится к насекомым?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8" t="9355" r="15174" b="10272"/>
          <a:stretch/>
        </p:blipFill>
        <p:spPr bwMode="auto">
          <a:xfrm>
            <a:off x="313835" y="836712"/>
            <a:ext cx="2160240" cy="169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1" t="6579" r="46241" b="2701"/>
          <a:stretch/>
        </p:blipFill>
        <p:spPr bwMode="auto">
          <a:xfrm>
            <a:off x="380337" y="4397563"/>
            <a:ext cx="1872207" cy="233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014" y="4456094"/>
            <a:ext cx="2469654" cy="22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6" t="3746" r="3636" b="10197"/>
          <a:stretch/>
        </p:blipFill>
        <p:spPr bwMode="auto">
          <a:xfrm>
            <a:off x="3114014" y="836712"/>
            <a:ext cx="2538106" cy="169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1" t="3091" r="12364" b="5515"/>
          <a:stretch/>
        </p:blipFill>
        <p:spPr bwMode="auto">
          <a:xfrm>
            <a:off x="6413356" y="855325"/>
            <a:ext cx="2057158" cy="173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3" r="5256"/>
          <a:stretch/>
        </p:blipFill>
        <p:spPr bwMode="auto">
          <a:xfrm>
            <a:off x="370643" y="2912118"/>
            <a:ext cx="2012941" cy="132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19128"/>
          <a:stretch/>
        </p:blipFill>
        <p:spPr bwMode="auto">
          <a:xfrm>
            <a:off x="6228184" y="4611792"/>
            <a:ext cx="2427502" cy="208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356" y="2969299"/>
            <a:ext cx="1996222" cy="149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t="3755" r="6362" b="6736"/>
          <a:stretch/>
        </p:blipFill>
        <p:spPr bwMode="auto">
          <a:xfrm>
            <a:off x="3287025" y="2779081"/>
            <a:ext cx="2123632" cy="149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261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523</Words>
  <Application>Microsoft Office PowerPoint</Application>
  <PresentationFormat>Экран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Таракан рыжий</vt:lpstr>
      <vt:lpstr>Признаки насекомых</vt:lpstr>
      <vt:lpstr>Насекомые освоили все места обитания которые существуют  на планете Земля.</vt:lpstr>
      <vt:lpstr>Среди насекомых есть                                                   </vt:lpstr>
      <vt:lpstr>В природе нет вредных и полезных видов животных. Каждый вид для чего-нибудь нужен и выполняет свою функцию. Например, божья коровка уничтожает вредителей растений - тлю,  стрекоза съедает огромное количество комаров. Комары сами являются пищей для птиц: стрижей, ласточек, без комаров останутся голодными лягушки и квакши.</vt:lpstr>
      <vt:lpstr>Значение насекомых</vt:lpstr>
      <vt:lpstr>Являются опылителями растений.  Без насекомых не будет урожая фруктов и овощей. </vt:lpstr>
      <vt:lpstr>  Насекомые - отличная  пища  для  многих животных. </vt:lpstr>
      <vt:lpstr>Презентация PowerPoint</vt:lpstr>
      <vt:lpstr>Презентация PowerPoint</vt:lpstr>
      <vt:lpstr>Презентация PowerPoint</vt:lpstr>
      <vt:lpstr> Пчелы</vt:lpstr>
      <vt:lpstr>Тутовый шелкопряд</vt:lpstr>
      <vt:lpstr>Натуральный шёлк в жару дарит прохладу, а в холод согревает.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oem</dc:creator>
  <cp:lastModifiedBy>oem</cp:lastModifiedBy>
  <cp:revision>38</cp:revision>
  <dcterms:created xsi:type="dcterms:W3CDTF">2021-01-18T11:23:35Z</dcterms:created>
  <dcterms:modified xsi:type="dcterms:W3CDTF">2021-01-27T13:44:54Z</dcterms:modified>
</cp:coreProperties>
</file>