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66" r:id="rId4"/>
    <p:sldId id="267" r:id="rId5"/>
    <p:sldId id="268" r:id="rId6"/>
    <p:sldId id="269" r:id="rId7"/>
    <p:sldId id="265" r:id="rId8"/>
    <p:sldId id="270" r:id="rId9"/>
    <p:sldId id="271" r:id="rId10"/>
    <p:sldId id="260" r:id="rId11"/>
    <p:sldId id="272" r:id="rId12"/>
    <p:sldId id="273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4660"/>
  </p:normalViewPr>
  <p:slideViewPr>
    <p:cSldViewPr>
      <p:cViewPr varScale="1">
        <p:scale>
          <a:sx n="69" d="100"/>
          <a:sy n="6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13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53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46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4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01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77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84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695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8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6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05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F12E0-FBCB-488A-B564-8A52728FE15C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16CF3-165E-4EAB-9762-71C893971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68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25488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B050"/>
                </a:solidFill>
              </a:rPr>
              <a:t>    Экологическая сказка</a:t>
            </a:r>
          </a:p>
          <a:p>
            <a:pPr marL="0" indent="0" algn="ctr">
              <a:buNone/>
            </a:pPr>
            <a:r>
              <a:rPr lang="ru-RU" sz="4000" dirty="0">
                <a:solidFill>
                  <a:srgbClr val="00B050"/>
                </a:solidFill>
                <a:ea typeface="+mj-ea"/>
                <a:cs typeface="+mj-cs"/>
              </a:rPr>
              <a:t>«Как два братца озеро спасли»</a:t>
            </a:r>
            <a:br>
              <a:rPr lang="ru-RU" sz="40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ru-RU" sz="40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ru-RU" sz="4000" dirty="0">
                <a:solidFill>
                  <a:srgbClr val="00B050"/>
                </a:solidFill>
                <a:ea typeface="+mj-ea"/>
                <a:cs typeface="+mj-cs"/>
              </a:rPr>
            </a:b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48072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33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Сказка «Как два братца озеро спасли»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Жили-были два братца на берегу озера «Пестрое». Звали их Мерлин и Артур, им было по 12 лет. Мерлин был добрым волшебником, а Артур любил животных и любил купаться в чистом озере. Они всегда очищали берег озера от мусора. И вот однажды они уехали летом на каникулы к бабушке на море. А в это время на озере появились плохие мальчики, которые бросали железки, палки, пакеты в озеро, щелкали семечки, бросали бутылки в воду. И озеро стало грязным: рыбкам стало плохо и стали они призывать на помощь своих друзей. Но их никто не слышал…. Рыбки начали погибать. Вернулись Мерлин с Артуром с отдыха и увидели, что озеро стало грязным, вода темной, плохо пахло, и люди перестали в нем купаться. Решили ребята спасти озеро. Мерлин своей магией поднял весь мусор в воздух и сложил в огромный мусорный бак. Разозлились Мерлин с Артуром и захотели они мальчишек наказать. Мерлин превратил их в рыбок, которые должны были очищать озеро. Все люди говорили им спасибо. Добро всегда побеждает зло! Без воды люди не смогут жить, давайте ее беречь!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47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На </a:t>
            </a:r>
            <a:r>
              <a:rPr lang="ru-RU" sz="2000" dirty="0">
                <a:solidFill>
                  <a:prstClr val="black"/>
                </a:solidFill>
              </a:rPr>
              <a:t>берегу озера «</a:t>
            </a:r>
            <a:r>
              <a:rPr lang="ru-RU" sz="2000" dirty="0" smtClean="0">
                <a:solidFill>
                  <a:prstClr val="black"/>
                </a:solidFill>
              </a:rPr>
              <a:t>Пестрое» </a:t>
            </a:r>
            <a:r>
              <a:rPr lang="ru-RU" sz="2400" dirty="0" smtClean="0">
                <a:solidFill>
                  <a:prstClr val="black"/>
                </a:solidFill>
              </a:rPr>
              <a:t>жили-были </a:t>
            </a:r>
            <a:r>
              <a:rPr lang="ru-RU" sz="2400" dirty="0">
                <a:solidFill>
                  <a:prstClr val="black"/>
                </a:solidFill>
              </a:rPr>
              <a:t>два </a:t>
            </a:r>
            <a:r>
              <a:rPr lang="ru-RU" sz="2400" dirty="0" smtClean="0">
                <a:solidFill>
                  <a:prstClr val="black"/>
                </a:solidFill>
              </a:rPr>
              <a:t>братца </a:t>
            </a:r>
            <a:r>
              <a:rPr lang="ru-RU" sz="2000" dirty="0">
                <a:solidFill>
                  <a:prstClr val="black"/>
                </a:solidFill>
              </a:rPr>
              <a:t>Мерлин и Артур, им было по 12 лет.</a:t>
            </a:r>
            <a:endParaRPr lang="ru-RU" sz="28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835022"/>
            <a:ext cx="197485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1974850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4374" r="11011" b="3664"/>
          <a:stretch/>
        </p:blipFill>
        <p:spPr bwMode="auto">
          <a:xfrm>
            <a:off x="2298378" y="1268760"/>
            <a:ext cx="4793672" cy="3906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252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97957"/>
            <a:ext cx="4320480" cy="6046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Мерлин был добрым волшебником.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77" y="187474"/>
            <a:ext cx="2446847" cy="274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219" y="187474"/>
            <a:ext cx="2449438" cy="24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98006" y="2799643"/>
            <a:ext cx="2771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Артур любил животных </a:t>
            </a:r>
            <a:r>
              <a:rPr lang="ru-RU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6021288"/>
            <a:ext cx="7448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Братья любили </a:t>
            </a:r>
            <a:r>
              <a:rPr lang="ru-RU" dirty="0"/>
              <a:t>гулять на </a:t>
            </a:r>
            <a:r>
              <a:rPr lang="ru-RU" dirty="0" smtClean="0"/>
              <a:t> берегах  озера, купаться в его прозрачной воде </a:t>
            </a:r>
          </a:p>
          <a:p>
            <a:r>
              <a:rPr lang="ru-RU" dirty="0" smtClean="0"/>
              <a:t>                      и наблюдать за обитателями  этого прекрасного места.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99" y="3432040"/>
            <a:ext cx="4165010" cy="258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006" y="3168975"/>
            <a:ext cx="2298286" cy="292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740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Они всегда поддерживали  чистоту берегов, следили за тем, чтобы никто не разводил костры под деревьями и не включал громкую музыку. 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7689" y="942604"/>
            <a:ext cx="667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 вот однажды они уехали летом на каникулы к бабушке на море.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598344" cy="5024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814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  </a:t>
            </a:r>
            <a:r>
              <a:rPr lang="ru-RU" sz="1800" dirty="0"/>
              <a:t>А в это время на озере появились плохие мальчики,  </a:t>
            </a:r>
            <a:r>
              <a:rPr lang="ru-RU" sz="1800" dirty="0" smtClean="0"/>
              <a:t>они стреляли из рогаток и бросали  в воду  консервные банки, бутылки, палки</a:t>
            </a:r>
            <a:r>
              <a:rPr lang="ru-RU" sz="1800" dirty="0"/>
              <a:t>, </a:t>
            </a:r>
            <a:r>
              <a:rPr lang="ru-RU" sz="1800" dirty="0" smtClean="0"/>
              <a:t>пакеты. </a:t>
            </a: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268760"/>
            <a:ext cx="62309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513" y="4206937"/>
            <a:ext cx="212423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25571"/>
            <a:ext cx="2088232" cy="208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1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87838"/>
            <a:ext cx="5688632" cy="894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                           И </a:t>
            </a:r>
            <a:r>
              <a:rPr lang="ru-RU" sz="2000" dirty="0">
                <a:solidFill>
                  <a:prstClr val="black"/>
                </a:solidFill>
              </a:rPr>
              <a:t>озеро стало </a:t>
            </a:r>
            <a:r>
              <a:rPr lang="ru-RU" sz="2000" dirty="0" smtClean="0">
                <a:solidFill>
                  <a:prstClr val="black"/>
                </a:solidFill>
              </a:rPr>
              <a:t>грязным! </a:t>
            </a:r>
          </a:p>
          <a:p>
            <a:pPr marL="0" indent="0">
              <a:buNone/>
            </a:pPr>
            <a:r>
              <a:rPr lang="ru-RU" sz="1700" dirty="0">
                <a:solidFill>
                  <a:prstClr val="black"/>
                </a:solidFill>
              </a:rPr>
              <a:t> </a:t>
            </a:r>
            <a:r>
              <a:rPr lang="ru-RU" sz="1700" dirty="0" smtClean="0">
                <a:solidFill>
                  <a:prstClr val="black"/>
                </a:solidFill>
              </a:rPr>
              <a:t>                               Рыбки </a:t>
            </a:r>
            <a:r>
              <a:rPr lang="ru-RU" sz="1700" dirty="0">
                <a:solidFill>
                  <a:prstClr val="black"/>
                </a:solidFill>
              </a:rPr>
              <a:t>начали </a:t>
            </a:r>
            <a:r>
              <a:rPr lang="ru-RU" sz="1700" dirty="0" smtClean="0">
                <a:solidFill>
                  <a:prstClr val="black"/>
                </a:solidFill>
              </a:rPr>
              <a:t>задыхаться</a:t>
            </a:r>
            <a:r>
              <a:rPr lang="ru-RU" sz="1700" dirty="0">
                <a:solidFill>
                  <a:prstClr val="black"/>
                </a:solidFill>
              </a:rPr>
              <a:t>!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24744"/>
            <a:ext cx="8067631" cy="534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s://thumbs.dreamstime.com/b/%D1%80%D1%8B%D0%B1%D1%8B-%D1%81%D0%BC%D0%B5%D1%80%D1%82%D0%B8-46956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67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404664"/>
            <a:ext cx="540060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О</a:t>
            </a:r>
            <a:r>
              <a:rPr lang="ru-RU" sz="1800" dirty="0" smtClean="0"/>
              <a:t>ни   обратились за    помощью к своим друзьям. </a:t>
            </a:r>
          </a:p>
          <a:p>
            <a:pPr marL="0" indent="0">
              <a:buNone/>
            </a:pPr>
            <a:r>
              <a:rPr lang="ru-RU" sz="1800" dirty="0" smtClean="0"/>
              <a:t>                            Но никто их не </a:t>
            </a:r>
            <a:r>
              <a:rPr lang="ru-RU" sz="1800" dirty="0"/>
              <a:t>слышал….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15922"/>
            <a:ext cx="3167712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665984" cy="257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88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88107"/>
            <a:ext cx="8229600" cy="122413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    Время шло и рыбки </a:t>
            </a:r>
            <a:r>
              <a:rPr lang="ru-RU" sz="2000" dirty="0">
                <a:solidFill>
                  <a:prstClr val="black"/>
                </a:solidFill>
              </a:rPr>
              <a:t>начали </a:t>
            </a:r>
            <a:r>
              <a:rPr lang="ru-RU" sz="2000" dirty="0" smtClean="0">
                <a:solidFill>
                  <a:prstClr val="black"/>
                </a:solidFill>
              </a:rPr>
              <a:t>гибнуть.  Вернувшись от бабушки, </a:t>
            </a:r>
            <a:r>
              <a:rPr lang="ru-RU" sz="2000" dirty="0">
                <a:solidFill>
                  <a:prstClr val="black"/>
                </a:solidFill>
              </a:rPr>
              <a:t>Мерлин с Артуром 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увидели, </a:t>
            </a:r>
            <a:r>
              <a:rPr lang="ru-RU" sz="2000" dirty="0" smtClean="0">
                <a:solidFill>
                  <a:prstClr val="black"/>
                </a:solidFill>
              </a:rPr>
              <a:t>грязное озеро, с мутной и дурно пахнущей водой,  </a:t>
            </a:r>
            <a:r>
              <a:rPr lang="ru-RU" sz="2000" dirty="0">
                <a:solidFill>
                  <a:prstClr val="black"/>
                </a:solidFill>
              </a:rPr>
              <a:t>б</a:t>
            </a:r>
            <a:r>
              <a:rPr lang="ru-RU" sz="2000" dirty="0" smtClean="0">
                <a:solidFill>
                  <a:prstClr val="black"/>
                </a:solidFill>
              </a:rPr>
              <a:t>ерега, заваленные мусором. 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34952"/>
            <a:ext cx="6624736" cy="513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25283"/>
            <a:ext cx="3600400" cy="15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476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1252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    Решили </a:t>
            </a:r>
            <a:r>
              <a:rPr lang="ru-RU" sz="2000" dirty="0">
                <a:solidFill>
                  <a:prstClr val="black"/>
                </a:solidFill>
              </a:rPr>
              <a:t>ребята спасти </a:t>
            </a:r>
            <a:r>
              <a:rPr lang="ru-RU" sz="2000" dirty="0" smtClean="0">
                <a:solidFill>
                  <a:prstClr val="black"/>
                </a:solidFill>
              </a:rPr>
              <a:t>озеро! Мерлин </a:t>
            </a:r>
            <a:r>
              <a:rPr lang="ru-RU" sz="2000" dirty="0">
                <a:solidFill>
                  <a:prstClr val="black"/>
                </a:solidFill>
              </a:rPr>
              <a:t>своей магией </a:t>
            </a:r>
            <a:r>
              <a:rPr lang="ru-RU" sz="2000" dirty="0" smtClean="0">
                <a:solidFill>
                  <a:prstClr val="black"/>
                </a:solidFill>
              </a:rPr>
              <a:t>поставил  на берег большой мусорный бак. Братья пригласили друзей и вместе дружно очистили берега 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от мусора.</a:t>
            </a:r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920879" cy="529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765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  Посоветовались  </a:t>
            </a:r>
            <a:r>
              <a:rPr lang="ru-RU" sz="2400" dirty="0"/>
              <a:t>Мерлин с Артуром и </a:t>
            </a:r>
            <a:r>
              <a:rPr lang="ru-RU" sz="2400" dirty="0" smtClean="0"/>
              <a:t>решили  наказать хулиганов. </a:t>
            </a:r>
          </a:p>
          <a:p>
            <a:pPr marL="0" indent="0">
              <a:buNone/>
            </a:pPr>
            <a:r>
              <a:rPr lang="ru-RU" sz="2400" dirty="0" smtClean="0"/>
              <a:t>       Мерлин </a:t>
            </a:r>
            <a:r>
              <a:rPr lang="ru-RU" sz="2400" dirty="0"/>
              <a:t>превратил их в рыбок, которые должны были очищать озеро.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3275856" cy="331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6"/>
          <a:stretch/>
        </p:blipFill>
        <p:spPr bwMode="auto">
          <a:xfrm>
            <a:off x="5807309" y="1700808"/>
            <a:ext cx="3329439" cy="307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80404"/>
            <a:ext cx="36004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551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2840" y="4091849"/>
            <a:ext cx="63465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Люди от всей души благодарили их.  </a:t>
            </a:r>
          </a:p>
          <a:p>
            <a:pPr algn="ctr"/>
            <a:r>
              <a:rPr lang="ru-RU" dirty="0" smtClean="0"/>
              <a:t>Настоящий человек  не оставляет  за собой мусор. </a:t>
            </a:r>
            <a:r>
              <a:rPr lang="ru-RU" dirty="0"/>
              <a:t> </a:t>
            </a:r>
            <a:r>
              <a:rPr lang="ru-RU" dirty="0" smtClean="0"/>
              <a:t>     Сохраняет чистоту природных ландшафтов.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Добро </a:t>
            </a:r>
            <a:r>
              <a:rPr lang="ru-RU" dirty="0"/>
              <a:t>всегда побеждает зло! </a:t>
            </a:r>
            <a:endParaRPr lang="ru-RU" dirty="0" smtClean="0"/>
          </a:p>
          <a:p>
            <a:pPr algn="ctr"/>
            <a:r>
              <a:rPr lang="ru-RU" dirty="0" smtClean="0"/>
              <a:t>Рыбки и другие обитатели озера были счастливы!</a:t>
            </a:r>
          </a:p>
          <a:p>
            <a:pPr algn="ctr"/>
            <a:r>
              <a:rPr lang="ru-RU" dirty="0" smtClean="0"/>
              <a:t>Без чистой  </a:t>
            </a:r>
            <a:r>
              <a:rPr lang="ru-RU" dirty="0"/>
              <a:t>воды </a:t>
            </a:r>
            <a:r>
              <a:rPr lang="ru-RU" dirty="0" smtClean="0"/>
              <a:t>люди, животные и растения не </a:t>
            </a:r>
            <a:r>
              <a:rPr lang="ru-RU" dirty="0"/>
              <a:t>смогут жить, давайте ее беречь</a:t>
            </a:r>
            <a:r>
              <a:rPr lang="ru-RU" dirty="0" smtClean="0"/>
              <a:t>!</a:t>
            </a:r>
          </a:p>
          <a:p>
            <a:pPr algn="ctr"/>
            <a:endParaRPr lang="ru-RU" dirty="0"/>
          </a:p>
          <a:p>
            <a:r>
              <a:rPr lang="ru-RU" dirty="0" smtClean="0"/>
              <a:t>                                                    Автор  </a:t>
            </a:r>
            <a:r>
              <a:rPr lang="ru-RU" dirty="0"/>
              <a:t>Глеб Гончаров 1 «б» класс</a:t>
            </a:r>
            <a:r>
              <a:rPr lang="ru-RU" dirty="0" smtClean="0"/>
              <a:t> 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16226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7295"/>
            <a:ext cx="259228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64401"/>
            <a:ext cx="2874137" cy="322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40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161277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Задание.</a:t>
            </a:r>
            <a:r>
              <a:rPr lang="ru-RU" dirty="0" smtClean="0"/>
              <a:t> Сочини экологическую сказку вместе с родителями и расскажи друзьям.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6984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517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Сказка «Как два братца озеро спасли»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oem</dc:creator>
  <cp:lastModifiedBy>oem</cp:lastModifiedBy>
  <cp:revision>18</cp:revision>
  <dcterms:created xsi:type="dcterms:W3CDTF">2020-11-17T10:37:33Z</dcterms:created>
  <dcterms:modified xsi:type="dcterms:W3CDTF">2020-11-18T12:39:16Z</dcterms:modified>
</cp:coreProperties>
</file>