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608" y="1600200"/>
            <a:ext cx="718599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Жизнь диких </a:t>
            </a:r>
            <a:endParaRPr lang="ru-RU" sz="6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животных </a:t>
            </a:r>
            <a:endParaRPr lang="ru-RU" sz="6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весной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-252536" y="5329915"/>
            <a:ext cx="2890664" cy="15655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829975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dirty="0" smtClean="0"/>
              <a:t>Для большинства животных весна – это время размножения, поэтому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охота и рыбная ловля весной запрещены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14537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встречают весну звери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Весной в жизни диких животных происходит много изменений</a:t>
            </a:r>
          </a:p>
          <a:p>
            <a:r>
              <a:rPr lang="ru-RU" sz="2400" dirty="0" smtClean="0"/>
              <a:t>Просыпаются от зимнего сна медведи, барсуки, ежи. Они выходят из своих убежищ сильно похудевшими и начинают разыскивать корм.</a:t>
            </a:r>
          </a:p>
          <a:p>
            <a:r>
              <a:rPr lang="ru-RU" sz="2400" dirty="0" smtClean="0"/>
              <a:t>У многих животных рождаются детеныши. Родители заботятся о своем потомстве, кормят, оберегают, защищают </a:t>
            </a:r>
          </a:p>
          <a:p>
            <a:r>
              <a:rPr lang="ru-RU" sz="2400" dirty="0" smtClean="0"/>
              <a:t>Звери меняют свою зимнюю шерстку, на летнюю, легкую, не заметную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0050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88640"/>
            <a:ext cx="7200800" cy="439248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4725144"/>
            <a:ext cx="8424936" cy="2016224"/>
          </a:xfrm>
        </p:spPr>
        <p:txBody>
          <a:bodyPr>
            <a:noAutofit/>
          </a:bodyPr>
          <a:lstStyle/>
          <a:p>
            <a:r>
              <a:rPr lang="ru-RU" sz="1800" b="1" dirty="0"/>
              <a:t>Весной от зимней спячки просыпается медведь.  Медведь оголодал, исхудал за зиму. Он ходит по лесу и ищет себе пищу. Ест всё, что ему попадётся: прошлогоднюю траву, коренья растений</a:t>
            </a:r>
            <a:r>
              <a:rPr lang="ru-RU" sz="1800" b="1" dirty="0" smtClean="0"/>
              <a:t>.</a:t>
            </a:r>
          </a:p>
          <a:p>
            <a:r>
              <a:rPr lang="ru-RU" sz="1800" b="1" dirty="0"/>
              <a:t>В конце зимы, в самую лютую стужу, у медведицы рождаются медвежата. Рождаются они слепыми и весят всего </a:t>
            </a:r>
            <a:r>
              <a:rPr lang="ru-RU" sz="1800" b="1" dirty="0" smtClean="0"/>
              <a:t>полкилограмма. </a:t>
            </a:r>
            <a:r>
              <a:rPr lang="ru-RU" sz="1800" b="1" dirty="0"/>
              <a:t>Греются малыши возле матери и молочко посасывают. А весной медведица выводит своих медвежат из берлоги. Она учит их находить себе корм.</a:t>
            </a:r>
          </a:p>
        </p:txBody>
      </p:sp>
    </p:spTree>
    <p:extLst>
      <p:ext uri="{BB962C8B-B14F-4D97-AF65-F5344CB8AC3E}">
        <p14:creationId xmlns:p14="http://schemas.microsoft.com/office/powerpoint/2010/main" xmlns="" val="170647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4293096"/>
            <a:ext cx="8291264" cy="1833067"/>
          </a:xfrm>
        </p:spPr>
        <p:txBody>
          <a:bodyPr>
            <a:noAutofit/>
          </a:bodyPr>
          <a:lstStyle/>
          <a:p>
            <a:r>
              <a:rPr lang="ru-RU" sz="1800" b="1" dirty="0"/>
              <a:t>Рано весной просыпаются ежи. За время зимней спячки они тоже похудели. Весной ежи начинают усиленно питаться насекомыми, сверчками, тараканами, разными жуками. Они поедают также дождевых червей, птичьи яйца, лесных и полевых мышей</a:t>
            </a:r>
            <a:r>
              <a:rPr lang="ru-RU" sz="1800" b="1" dirty="0" smtClean="0"/>
              <a:t>. </a:t>
            </a:r>
            <a:endParaRPr lang="ru-RU" sz="1800" b="1" dirty="0"/>
          </a:p>
          <a:p>
            <a:r>
              <a:rPr lang="ru-RU" sz="1800" b="1" dirty="0" smtClean="0"/>
              <a:t> </a:t>
            </a:r>
            <a:r>
              <a:rPr lang="ru-RU" sz="1800" b="1" dirty="0"/>
              <a:t>Весной ежиха выводит потомство. Она готовит для них хорошо выстланное травой гнездо. Своих детёнышей ежиха кормит молоком. 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76672"/>
            <a:ext cx="6840760" cy="3456384"/>
          </a:xfrm>
        </p:spPr>
      </p:pic>
    </p:spTree>
    <p:extLst>
      <p:ext uri="{BB962C8B-B14F-4D97-AF65-F5344CB8AC3E}">
        <p14:creationId xmlns:p14="http://schemas.microsoft.com/office/powerpoint/2010/main" xmlns="" val="239181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4869160"/>
            <a:ext cx="8064896" cy="1728192"/>
          </a:xfrm>
        </p:spPr>
        <p:txBody>
          <a:bodyPr>
            <a:noAutofit/>
          </a:bodyPr>
          <a:lstStyle/>
          <a:p>
            <a:endParaRPr lang="ru-RU" sz="1600" dirty="0"/>
          </a:p>
          <a:p>
            <a:r>
              <a:rPr lang="ru-RU" sz="1800" b="1" dirty="0" smtClean="0"/>
              <a:t>Белка </a:t>
            </a:r>
            <a:r>
              <a:rPr lang="ru-RU" sz="1800" b="1" dirty="0"/>
              <a:t>весной линяет, меняет цвет шерстки с серой на рыжую. </a:t>
            </a:r>
            <a:r>
              <a:rPr lang="ru-RU" sz="1800" b="1" dirty="0" smtClean="0"/>
              <a:t> </a:t>
            </a:r>
            <a:r>
              <a:rPr lang="ru-RU" sz="1800" b="1" dirty="0"/>
              <a:t>В кронах сосен ее теперь не сразу </a:t>
            </a:r>
            <a:r>
              <a:rPr lang="ru-RU" sz="1800" b="1" dirty="0" smtClean="0"/>
              <a:t>заметишь. </a:t>
            </a:r>
            <a:r>
              <a:rPr lang="ru-RU" sz="1800" b="1" dirty="0"/>
              <a:t>Поздней весной белка выводит </a:t>
            </a:r>
            <a:r>
              <a:rPr lang="ru-RU" sz="1800" b="1" dirty="0" smtClean="0"/>
              <a:t>потомство. Белки любят лакомиться орехами, грибами, ягодами, семенами. Весной питаются почками деревьев. Иногда едят насекомых, лягушек,  небольших птиц</a:t>
            </a:r>
            <a:endParaRPr lang="ru-RU" sz="1800" b="1" dirty="0"/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32656"/>
            <a:ext cx="7272808" cy="4392488"/>
          </a:xfrm>
        </p:spPr>
      </p:pic>
    </p:spTree>
    <p:extLst>
      <p:ext uri="{BB962C8B-B14F-4D97-AF65-F5344CB8AC3E}">
        <p14:creationId xmlns:p14="http://schemas.microsoft.com/office/powerpoint/2010/main" xmlns="" val="252577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476672"/>
            <a:ext cx="6768752" cy="36004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4365104"/>
            <a:ext cx="8219256" cy="2304256"/>
          </a:xfrm>
        </p:spPr>
        <p:txBody>
          <a:bodyPr>
            <a:noAutofit/>
          </a:bodyPr>
          <a:lstStyle/>
          <a:p>
            <a:r>
              <a:rPr lang="ru-RU" sz="1800" b="1" dirty="0"/>
              <a:t>Заяц-беляк меняет цвет своей шёрстки в зависимости от времени года. Зимой он покрыт белой шерстью, а в другие времена года </a:t>
            </a:r>
            <a:r>
              <a:rPr lang="ru-RU" sz="1800" b="1" dirty="0" smtClean="0"/>
              <a:t>серо-коричневой.</a:t>
            </a:r>
            <a:endParaRPr lang="ru-RU" sz="1800" b="1" dirty="0"/>
          </a:p>
          <a:p>
            <a:r>
              <a:rPr lang="ru-RU" sz="1800" b="1" dirty="0" smtClean="0"/>
              <a:t> </a:t>
            </a:r>
            <a:r>
              <a:rPr lang="ru-RU" sz="1800" b="1" dirty="0"/>
              <a:t>Весной у зайчихи появляется потомство. Зайчата рождаются зрячими, в тёплых шубках. Мама-зайчиха покормит их и убегает от них. А зайчата разбегаются и прячутся под кустами. Лежат там тихонечко, не пищат. </a:t>
            </a:r>
            <a:r>
              <a:rPr lang="ru-RU" sz="1800" b="1" dirty="0" smtClean="0"/>
              <a:t>Вдруг </a:t>
            </a:r>
            <a:r>
              <a:rPr lang="ru-RU" sz="1800" b="1" dirty="0"/>
              <a:t>ястреб заметит или лиса на след нападёт. Вот бежит другая зайчиха. Увидела зайчат, накормила их и дальше побежала. Так уж повелось у зайчих: всех зайчат общими считают.</a:t>
            </a:r>
          </a:p>
        </p:txBody>
      </p:sp>
    </p:spTree>
    <p:extLst>
      <p:ext uri="{BB962C8B-B14F-4D97-AF65-F5344CB8AC3E}">
        <p14:creationId xmlns:p14="http://schemas.microsoft.com/office/powerpoint/2010/main" xmlns="" val="409474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476672"/>
            <a:ext cx="6624736" cy="36004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4437112"/>
            <a:ext cx="8291264" cy="1689051"/>
          </a:xfrm>
        </p:spPr>
        <p:txBody>
          <a:bodyPr>
            <a:normAutofit/>
          </a:bodyPr>
          <a:lstStyle/>
          <a:p>
            <a:r>
              <a:rPr lang="ru-RU" sz="1800" b="1" dirty="0"/>
              <a:t>Весной рождаются детёныши и у лисы. Лиса роет или находит себе готовую нору. В ней и выводит своё потомство. </a:t>
            </a:r>
            <a:r>
              <a:rPr lang="ru-RU" sz="1800" b="1" dirty="0" smtClean="0"/>
              <a:t>Лиса свою </a:t>
            </a:r>
            <a:r>
              <a:rPr lang="ru-RU" sz="1800" b="1" dirty="0"/>
              <a:t>теплую зимнюю шубу </a:t>
            </a:r>
            <a:r>
              <a:rPr lang="ru-RU" sz="1800" b="1" dirty="0" smtClean="0"/>
              <a:t> меняет </a:t>
            </a:r>
            <a:r>
              <a:rPr lang="ru-RU" sz="1800" b="1" dirty="0"/>
              <a:t>на лёгкую летнюю. </a:t>
            </a:r>
            <a:r>
              <a:rPr lang="ru-RU" sz="1800" b="1" dirty="0" smtClean="0"/>
              <a:t> Лисята очень </a:t>
            </a:r>
            <a:r>
              <a:rPr lang="ru-RU" sz="1800" b="1" dirty="0"/>
              <a:t>любят резвиться, играть.</a:t>
            </a:r>
          </a:p>
        </p:txBody>
      </p:sp>
    </p:spTree>
    <p:extLst>
      <p:ext uri="{BB962C8B-B14F-4D97-AF65-F5344CB8AC3E}">
        <p14:creationId xmlns:p14="http://schemas.microsoft.com/office/powerpoint/2010/main" xmlns="" val="1756138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60648"/>
            <a:ext cx="7200800" cy="453650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5013176"/>
            <a:ext cx="8147248" cy="1656184"/>
          </a:xfrm>
        </p:spPr>
        <p:txBody>
          <a:bodyPr>
            <a:noAutofit/>
          </a:bodyPr>
          <a:lstStyle/>
          <a:p>
            <a:r>
              <a:rPr lang="ru-RU" sz="1600" b="1" dirty="0"/>
              <a:t>Воспитанием детенышей занимается волк и волчица. Детеныши волков очень долго остаются под опекой родителей в своем логове. В 1,5 – 2 месяца они только перестают сосать материнское молоко, и родители начинают приучать их к обычной пище. Волчат сначала кормят отрыгиваемой пищей. Затем начинают приносить убитую добычу и помогают детенышам их разрывать. Ближе к осени им приносят полуживую добычу и учат ее убивать. Осенью молодые учатся охоте под руководством родителей. Волки сопровождают своих детей всю зиму, а весной они начинают самостоятельную жизнь </a:t>
            </a:r>
          </a:p>
        </p:txBody>
      </p:sp>
    </p:spTree>
    <p:extLst>
      <p:ext uri="{BB962C8B-B14F-4D97-AF65-F5344CB8AC3E}">
        <p14:creationId xmlns:p14="http://schemas.microsoft.com/office/powerpoint/2010/main" xmlns="" val="229800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32656"/>
            <a:ext cx="7128792" cy="3672408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4221088"/>
            <a:ext cx="8075240" cy="2520280"/>
          </a:xfrm>
        </p:spPr>
        <p:txBody>
          <a:bodyPr>
            <a:normAutofit/>
          </a:bodyPr>
          <a:lstStyle/>
          <a:p>
            <a:r>
              <a:rPr lang="ru-RU" sz="1800" b="1" dirty="0"/>
              <a:t>Барсук – это хищный зверь с острой мордочкой и густой, длинной грубой шерстью</a:t>
            </a:r>
            <a:r>
              <a:rPr lang="ru-RU" sz="1800" b="1" dirty="0" smtClean="0"/>
              <a:t>. Проснувшись рано</a:t>
            </a:r>
            <a:r>
              <a:rPr lang="ru-RU" sz="1800" b="1" dirty="0"/>
              <a:t>, </a:t>
            </a:r>
            <a:r>
              <a:rPr lang="ru-RU" sz="1800" b="1" dirty="0" smtClean="0"/>
              <a:t>он часто </a:t>
            </a:r>
            <a:r>
              <a:rPr lang="ru-RU" sz="1800" b="1" dirty="0"/>
              <a:t>выбегает посмотреть на первую оттепель. Он « легок на подъем», да и запасы на весну у него имеются. А если зима вернется, то барсук еще может поспать</a:t>
            </a:r>
            <a:r>
              <a:rPr lang="ru-RU" sz="1800" b="1" dirty="0" smtClean="0"/>
              <a:t>. Барсук </a:t>
            </a:r>
            <a:r>
              <a:rPr lang="ru-RU" sz="1800" b="1" dirty="0"/>
              <a:t>ведёт ночной образ жизни. А вот ночью спешит барсук на охоту, ходит-бродит вокруг своей норы, уплетает за обе щёки всё, что ему покажется вкусненьким — насекомых, лягушек, мышей, плоды и коренья растений</a:t>
            </a:r>
          </a:p>
          <a:p>
            <a:endParaRPr lang="ru-RU" sz="1800" b="1" dirty="0"/>
          </a:p>
          <a:p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19990480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590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Как встречают весну звери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Для большинства животных весна – это время размножения, поэтому  охота и рыбная ловля весной запрещены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sweta</dc:creator>
  <cp:lastModifiedBy>Антонина</cp:lastModifiedBy>
  <cp:revision>13</cp:revision>
  <dcterms:created xsi:type="dcterms:W3CDTF">2018-05-15T12:15:14Z</dcterms:created>
  <dcterms:modified xsi:type="dcterms:W3CDTF">2020-06-02T08:53:55Z</dcterms:modified>
</cp:coreProperties>
</file>