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5" r:id="rId3"/>
    <p:sldId id="261" r:id="rId4"/>
    <p:sldId id="262" r:id="rId5"/>
    <p:sldId id="258" r:id="rId6"/>
    <p:sldId id="259" r:id="rId7"/>
    <p:sldId id="263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2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4FB8C-8D91-4178-9B3F-BECCF14DCDB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1EFE5-0060-44F3-AD88-455FD79AF1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541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6CCD1-2CBC-4B5C-85B6-EE4E1D95996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1068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6CCD1-2CBC-4B5C-85B6-EE4E1D95996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463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EFE5-0060-44F3-AD88-455FD79AF15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2458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3966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598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508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285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83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4322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983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7937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698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443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992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382EB-B59C-4BB9-93A7-30B09FAD0E58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822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6084" y="2075368"/>
            <a:ext cx="10675916" cy="26685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</a:t>
            </a:r>
            <a:r>
              <a:rPr lang="ru-RU" sz="2700" b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 </a:t>
            </a:r>
            <a:r>
              <a:rPr lang="ru-RU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</a:t>
            </a:r>
            <a: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ОРГАНИЗАЦИЯ КУЛЬТУРНЫХ ПРАКТИК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ДОШКОЛЬНОМ ДЕТСТВЕ</a:t>
            </a:r>
            <a:r>
              <a:rPr lang="ru-RU" dirty="0"/>
              <a:t/>
            </a:r>
            <a:br>
              <a:rPr lang="ru-RU" dirty="0"/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2015-2020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6205" y="3230088"/>
            <a:ext cx="10841000" cy="31707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Корепанова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М.В. доктор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наук, профессор, зав кафедрой педагогики дошкольного образования, декан факультета дошкольного и начального образования ФГБОУ ВО «ВГСПУ»</a:t>
            </a:r>
          </a:p>
          <a:p>
            <a:pPr marL="0" indent="0">
              <a:buNone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Салаутина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 Заведующий МОУ Детский сад № 198</a:t>
            </a:r>
          </a:p>
          <a:p>
            <a:pPr marL="0" indent="0" algn="ctr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11" descr="голу"/>
          <p:cNvPicPr/>
          <p:nvPr/>
        </p:nvPicPr>
        <p:blipFill>
          <a:blip r:embed="rId2" cstate="print">
            <a:lum bright="1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7931" y="365002"/>
            <a:ext cx="12229931" cy="78633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7668" y="0"/>
            <a:ext cx="1171575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146401"/>
            <a:ext cx="12192000" cy="15194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0" y="1214334"/>
            <a:ext cx="12192000" cy="15560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9" name="Рисунок 8" descr="ГЕРБ ВОЛГОГРАДСКОЙ ОБЛАСТИ гербы и флаги административных районов геральдика символика эмблематика изготовление значков значки э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9294" y="146402"/>
            <a:ext cx="1179243" cy="122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" contrast="49000"/>
          </a:blip>
          <a:srcRect/>
          <a:stretch>
            <a:fillRect/>
          </a:stretch>
        </p:blipFill>
        <p:spPr bwMode="auto">
          <a:xfrm>
            <a:off x="7668" y="1369940"/>
            <a:ext cx="1160212" cy="121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058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6063" y="433138"/>
            <a:ext cx="11101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61182" y="309489"/>
            <a:ext cx="106633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Всероссийский смотр - конкурс образовательных организаций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"Достижения образования".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2523" y="1151050"/>
            <a:ext cx="7076049" cy="530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868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2587556" y="1340768"/>
            <a:ext cx="7648395" cy="326391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91544" y="1844825"/>
            <a:ext cx="835292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148944" y="-19454"/>
            <a:ext cx="3123519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66740" y="442408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919536" y="1340769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F6FC6"/>
              </a:buClr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670902"/>
              </p:ext>
            </p:extLst>
          </p:nvPr>
        </p:nvGraphicFramePr>
        <p:xfrm>
          <a:off x="359922" y="0"/>
          <a:ext cx="118320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1171">
                  <a:extLst>
                    <a:ext uri="{9D8B030D-6E8A-4147-A177-3AD203B41FA5}">
                      <a16:colId xmlns:a16="http://schemas.microsoft.com/office/drawing/2014/main" xmlns="" val="115657896"/>
                    </a:ext>
                  </a:extLst>
                </a:gridCol>
                <a:gridCol w="24245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544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64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Этапы эксперимента (год)                       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9606">
                <a:tc vMerge="1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b="1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0" marR="7239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Продукты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1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2015-2016 учебный год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Концептуальное обоснование комплексного подхода как новой стратегии построения образовательного процесса в                                           МОУ   Детский сад №198 через проектирование культурных практик.</a:t>
                      </a:r>
                      <a:endParaRPr lang="ru-RU" sz="7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1.Концептуальное обоснование комплексного подхода как новой стратегии построения образовательного процесса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2.Годовой тематический план совместной проектной деятельности по организации культурных практик дошкольников;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3.Модель   проекта (плана) образовательной деятельности;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4.Модель технологической карты проекта (плана) образовательной деятельности. </a:t>
                      </a:r>
                      <a:endParaRPr lang="ru-RU" sz="7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Семинары: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марта 2015 г.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городской семинар-практикум «Культурные практики как условие социально-коммуникативного развития дошкольников»   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апреля 2015 г.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областной семинар совместно с ГАОУ ДПО «ВГАПО» </a:t>
                      </a:r>
                      <a:b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«Современные подходы в реализации социально-коммуникативного развития детей в соответствии с ФГОС ДО» с региональными пилотными площадками по введению федерального государственного стандарта дошкольного возраста»  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октября 2015 г.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городской семинар-практикум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Проектная деятельность как условие организации культурных практик дошкольников»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апреля 2016 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«Управленческая   инновационная деятельность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Дошкольной образовательной организации, способствующая переходу в режим развития»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Публикации: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«РЕБЕНОК И ОБЩЕСТВО» Научно-практический ежеквартальный рецензируемый   журнал № 1 (2016) 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 номера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«Проектирование культурных практик в системе дошкольного образования: опыт реализации ФГОС ДО в условиях инновационной деятельности», 13 статей педагогов ДОУ, заведующего, методиста и научного руководителя.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«РЕБЕНОК И ОБЩЕСТВО» Научно-практический электронный рецензируемый журнал № 3 (2015)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 номера </a:t>
                      </a:r>
                      <a:r>
                        <a:rPr lang="ru-RU" sz="12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Психология и педагогика раннего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дошкольного возраста»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Статья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«Взаимодействие детского сада с родителями, как необходимое условие реализации культурных практик дошкольников»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Корепанова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М.В., Полякова С.Н.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Журнал «Детский сад: теория и практика», № 5, (2015г).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Статья «Культурные практики как основа проектирования образовательной деятельности в ДОУ»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Корепанова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М.В.</a:t>
                      </a:r>
                    </a:p>
                    <a:p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МОУ Детский сад 198 принял участие и занял 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первое место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 Форуме "Образование 2016" в номинации "Инновационные практики индивидуализации образования в условиях реализации ФГОС (научно-методические и организационно-педагогические ресурсы образовательной организации)"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6130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2135560" y="1340768"/>
            <a:ext cx="8100392" cy="1872208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91544" y="1844825"/>
            <a:ext cx="835292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19536" y="1"/>
            <a:ext cx="8352928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5721" y="404665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919536" y="1340769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F6FC6"/>
              </a:buClr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-49294" y="0"/>
            <a:ext cx="3846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 dirty="0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1832" y="244471"/>
            <a:ext cx="11330168" cy="634624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401" y="0"/>
            <a:ext cx="11351932" cy="6858000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378634" y="0"/>
            <a:ext cx="9509760" cy="663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232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-49294" y="0"/>
            <a:ext cx="46288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3539526"/>
              </p:ext>
            </p:extLst>
          </p:nvPr>
        </p:nvGraphicFramePr>
        <p:xfrm>
          <a:off x="359922" y="0"/>
          <a:ext cx="118320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1171">
                  <a:extLst>
                    <a:ext uri="{9D8B030D-6E8A-4147-A177-3AD203B41FA5}">
                      <a16:colId xmlns:a16="http://schemas.microsoft.com/office/drawing/2014/main" xmlns="" val="115657896"/>
                    </a:ext>
                  </a:extLst>
                </a:gridCol>
                <a:gridCol w="24245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544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64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Этапы эксперимента (год)                       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9606">
                <a:tc vMerge="1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b="1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0" marR="7239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Продукты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1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2016-2017 учебный год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содержания комплексного проектирования культурных практик для успешной реализации задач социально-личностного развития детей дошкольного возраста</a:t>
                      </a:r>
                      <a:endParaRPr lang="ru-RU" sz="7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Годовой цикл проектов в соответствии с перспективным планом на основе значимых   календарных дат, событий   и явлений окружающего мира для работы с детьми дошкольного возраста.  для 4-х возрастных групп (35*4=140 проектов) (годовой план)</a:t>
                      </a:r>
                      <a:endParaRPr lang="ru-RU" sz="700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Семинар: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апреля 2017г на базе МОУ состоялся городской –семинар практикум «Интеграция мультфильмов и театрализованной деятельности как условие обогащения культурных практик дошкольников»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dirty="0" smtClean="0">
                          <a:latin typeface="+mn-lt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16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+mn-lt"/>
                          <a:cs typeface="Times New Roman" panose="02020603050405020304" pitchFamily="18" charset="0"/>
                        </a:rPr>
                        <a:t>Представление результатов исследования на </a:t>
                      </a:r>
                      <a:r>
                        <a:rPr lang="en-US" sz="1600" dirty="0" smtClean="0">
                          <a:latin typeface="+mn-lt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1600" dirty="0" smtClean="0">
                          <a:latin typeface="+mn-lt"/>
                          <a:cs typeface="Times New Roman" panose="02020603050405020304" pitchFamily="18" charset="0"/>
                        </a:rPr>
                        <a:t> международной научно-практической конференции. Москва МГУ им. М.В. Ломоносова, 12-14 мая 2016 г.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17 февраля 2017 года участие и победа в региональном этапе Международной ярмарки социально-педагогических инноваций.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Образовательный форум «Образование 2017.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место в номинации «Эффективные технологии воспитания и социализации обучающихся»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23 августа 2017г. Образовательный форум Волгограда «Город начинается здесь: равные возможности – инновации - высокое качество образования»</a:t>
                      </a: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</a:t>
                      </a:r>
                      <a:r>
                        <a:rPr lang="ru-RU" sz="160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практики в инновационном пространстве дошкольного учреждения»</a:t>
                      </a:r>
                    </a:p>
                    <a:p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9749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 dirty="0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053942" y="442356"/>
            <a:ext cx="4619502" cy="5973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220" y="143416"/>
            <a:ext cx="10927995" cy="6437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9673" y="134473"/>
            <a:ext cx="5541817" cy="67235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1490" y="110968"/>
            <a:ext cx="4902005" cy="67470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220" y="0"/>
            <a:ext cx="10906223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611" y="0"/>
            <a:ext cx="11046462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2478" y="0"/>
            <a:ext cx="4816503" cy="690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07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6640137"/>
              </p:ext>
            </p:extLst>
          </p:nvPr>
        </p:nvGraphicFramePr>
        <p:xfrm>
          <a:off x="359922" y="0"/>
          <a:ext cx="118320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1171">
                  <a:extLst>
                    <a:ext uri="{9D8B030D-6E8A-4147-A177-3AD203B41FA5}">
                      <a16:colId xmlns:a16="http://schemas.microsoft.com/office/drawing/2014/main" xmlns="" val="115657896"/>
                    </a:ext>
                  </a:extLst>
                </a:gridCol>
                <a:gridCol w="24245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544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64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Этапы эксперимента (год)                       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9606">
                <a:tc vMerge="1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b="1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0" marR="7239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Продукты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1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III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2017-2018 учебный год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Внедрение кластерного подхода для решения выше обозначенных задач и успешной презентации результатов проекта в образовательную среду региона.</a:t>
                      </a:r>
                      <a:endParaRPr lang="ru-RU" sz="6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Разработка «Модели развивающей предметно-пространственной среды в соответствии с ФГОС ДО при проектировании и организации культурных практик дошкольников»</a:t>
                      </a:r>
                    </a:p>
                    <a:p>
                      <a:endParaRPr lang="ru-RU" sz="7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Семинары:</a:t>
                      </a: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октября 2017г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постоянно действующего городского семинара-практикума по теме </a:t>
                      </a:r>
                      <a:r>
                        <a:rPr lang="ru-RU" sz="16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«Социализация детей раннего возраста в условиях ДОУ. Технологии социально-коммуникативного развития детей раннего возраста в авторской образовательной программе «Познаю себя»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февраля 2018г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постоянно действующего городского семинара-практикума по теме 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"Методика социально-коммуникативного развития дошкольников в программе "Познаю себя" и ее реализация в контексте ООП ДО"</a:t>
                      </a: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апреля 2018г.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постоянно действующего городского семинара-практикума по теме «Интеграция культурных практик как условие социально-коммуникативного развития дошкольников: проблемы, опыт, инновации».</a:t>
                      </a:r>
                    </a:p>
                    <a:p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0725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static.oshkole.ru/editor_images/5284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38655" y="264225"/>
            <a:ext cx="3840623" cy="264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static.oshkole.ru/editor_images/5284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9282" y="2844241"/>
            <a:ext cx="3797806" cy="2550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static.oshkole.ru/editor_images/4268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817" y="264225"/>
            <a:ext cx="3767947" cy="263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static.oshkole.ru/editor_images/4269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7720" y="2851818"/>
            <a:ext cx="4089859" cy="278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static.oshkole.ru/editor_images/499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7310" y="4245769"/>
            <a:ext cx="3704417" cy="25366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0725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533652"/>
              </p:ext>
            </p:extLst>
          </p:nvPr>
        </p:nvGraphicFramePr>
        <p:xfrm>
          <a:off x="359922" y="0"/>
          <a:ext cx="118320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1171">
                  <a:extLst>
                    <a:ext uri="{9D8B030D-6E8A-4147-A177-3AD203B41FA5}">
                      <a16:colId xmlns:a16="http://schemas.microsoft.com/office/drawing/2014/main" xmlns="" val="115657896"/>
                    </a:ext>
                  </a:extLst>
                </a:gridCol>
                <a:gridCol w="24245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544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64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Этапы эксперимента (год)                       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9606">
                <a:tc vMerge="1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b="1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0" marR="7239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Продукты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1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IV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-20</a:t>
                      </a: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учебный год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Подготовка и публикация методических рекомендаций по разработке культурных практик, как особого вида деятельности дошкольников на основе комплексного подхода.</a:t>
                      </a:r>
                      <a:endParaRPr lang="ru-RU" sz="6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Методическое пособие «Проектирование культурных практик в дошкольном детстве», принято издательством «</a:t>
                      </a:r>
                      <a:r>
                        <a:rPr lang="ru-RU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Баласс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«Школа 2100» (выпуск 2019-2020 учебный год)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етодические рекомендации к развивающей предметно – пространственной среде в соответствии с ФГОС ДО при проектировании и организации культурных практик дошкольников.</a:t>
                      </a:r>
                      <a:endParaRPr lang="ru-RU" sz="17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Семинары:</a:t>
                      </a: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 октября 2018 г.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рамках регионального научно-практического  семинара «Диагностика как оценка эффективности педагогических действий воспитателя ДОО в соответствии с ФГОС дошкольного образования» по теме </a:t>
                      </a:r>
                      <a:r>
                        <a:rPr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«Мониторинг развития культурных умений дошкольников в проектной деятельности», «Диагностика универсальных культурных умений дошкольников».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декабря 2018 г.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рамках Всероссийской научно – практической конференции «Инновационные подходы в разработке и оценке качества дошкольного образования» </a:t>
                      </a:r>
                      <a:r>
                        <a:rPr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мастер – класса и выступление с докладом в Секции «Диагностика достижений образовательных результатов дошкольников» по теме «Диагностика универсальных культурных умений дошкольников».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 20 по 22 марта 2019 г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Проходила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XV специализированная выставка "Образование - 2019" ВОЛГОГРАДСКОГО ОБЛАСТНОГО ФОРУМА. Наш дошкольное учреждение приняло активное участие в этом проекте и </a:t>
                      </a:r>
                      <a:r>
                        <a:rPr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заняло 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 место</a:t>
                      </a:r>
                      <a:r>
                        <a:rPr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в номинации "Лучшие практики реализации новых методов обучения и воспитания".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0725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7522" y="166254"/>
            <a:ext cx="498262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7122" y="0"/>
            <a:ext cx="4982628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7522" y="166254"/>
            <a:ext cx="4982628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9485" y="166254"/>
            <a:ext cx="4982628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8704" y="332508"/>
            <a:ext cx="4982628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390" y="0"/>
            <a:ext cx="4982628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2513" y="83127"/>
            <a:ext cx="4982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725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84" y="0"/>
            <a:ext cx="7313613" cy="4235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3587" y="3156070"/>
            <a:ext cx="6348413" cy="3701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3839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734</Words>
  <Application>Microsoft Office PowerPoint</Application>
  <PresentationFormat>Произвольный</PresentationFormat>
  <Paragraphs>154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РЕГИОНАЛЬНАЯ ИННОВАЦИОННАЯ ПЛОЩАДКА  ПРОЕКТИРОВАНИЕ И ОРГАНИЗАЦИЯ КУЛЬТУРНЫХ ПРАКТИК  В ДОШКОЛЬНОМ ДЕТСТВЕ 2015-2020 </vt:lpstr>
      <vt:lpstr>Слайд 2</vt:lpstr>
      <vt:lpstr>     </vt:lpstr>
      <vt:lpstr>   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Татьяна</cp:lastModifiedBy>
  <cp:revision>58</cp:revision>
  <dcterms:created xsi:type="dcterms:W3CDTF">2017-04-24T11:13:15Z</dcterms:created>
  <dcterms:modified xsi:type="dcterms:W3CDTF">2019-04-23T02:29:16Z</dcterms:modified>
</cp:coreProperties>
</file>