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65" r:id="rId3"/>
    <p:sldId id="266" r:id="rId4"/>
    <p:sldId id="261" r:id="rId5"/>
    <p:sldId id="262" r:id="rId6"/>
    <p:sldId id="258" r:id="rId7"/>
    <p:sldId id="259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4FB8C-8D91-4178-9B3F-BECCF14DCDB0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1EFE5-0060-44F3-AD88-455FD79AF1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417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6CCD1-2CBC-4B5C-85B6-EE4E1D95996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68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6CCD1-2CBC-4B5C-85B6-EE4E1D95996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63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1EFE5-0060-44F3-AD88-455FD79AF15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458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966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987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085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85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3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322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832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937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98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435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92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382EB-B59C-4BB9-93A7-30B09FAD0E58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7B715-AEF7-4F0C-B48C-63FCC44F2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22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6084" y="2075368"/>
            <a:ext cx="10675916" cy="26685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</a:t>
            </a:r>
            <a:r>
              <a:rPr lang="ru-RU" sz="2700" b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ИННОВАЦИОННАЯ </a:t>
            </a:r>
            <a:r>
              <a:rPr lang="ru-RU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</a:t>
            </a:r>
            <a: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И ОРГАНИЗАЦИЯ КУЛЬТУРНЫХ ПРАКТИК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ДОШКОЛЬНОМ ДЕТСТВЕ</a:t>
            </a:r>
            <a:r>
              <a:rPr lang="ru-RU" dirty="0"/>
              <a:t/>
            </a:r>
            <a:br>
              <a:rPr lang="ru-RU" dirty="0"/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2015-2020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36205" y="3230088"/>
            <a:ext cx="10841000" cy="31707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Корепанова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М.В. доктор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наук, профессор, зав кафедрой педагогики дошкольного образования, декан факультета дошкольного и начального образования ФГБОУ ВО «ВГСПУ»</a:t>
            </a:r>
          </a:p>
          <a:p>
            <a:pPr marL="0" indent="0">
              <a:buNone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Салаутина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В.В. Заведующий МОУ Детский сад № 198</a:t>
            </a:r>
          </a:p>
          <a:p>
            <a:pPr marL="0" indent="0" algn="ctr">
              <a:buNone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Picture 11" descr="голу"/>
          <p:cNvPicPr/>
          <p:nvPr/>
        </p:nvPicPr>
        <p:blipFill>
          <a:blip r:embed="rId2" cstate="print">
            <a:lum brigh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931" y="365002"/>
            <a:ext cx="12229931" cy="78633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7668" y="0"/>
            <a:ext cx="1171575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0" y="146401"/>
            <a:ext cx="12192000" cy="15194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0" y="1214334"/>
            <a:ext cx="12192000" cy="15560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9" name="Рисунок 8" descr="ГЕРБ ВОЛГОГРАДСКОЙ ОБЛАСТИ гербы и флаги административных районов геральдика символика эмблематика изготовление значков значки э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9294" y="146402"/>
            <a:ext cx="1179243" cy="122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2000" contrast="49000"/>
          </a:blip>
          <a:srcRect/>
          <a:stretch>
            <a:fillRect/>
          </a:stretch>
        </p:blipFill>
        <p:spPr bwMode="auto">
          <a:xfrm>
            <a:off x="7668" y="1369940"/>
            <a:ext cx="1160212" cy="121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58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-49294" y="0"/>
            <a:ext cx="409217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6063" y="433138"/>
            <a:ext cx="1110113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0000"/>
                </a:solidFill>
                <a:latin typeface="Helvetica Neue"/>
              </a:rPr>
              <a:t>Темы проектов: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000000"/>
                </a:solidFill>
                <a:latin typeface="Helvetica Neue"/>
              </a:rPr>
              <a:t>1. «Развитие образа «Я» дошкольника»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000000"/>
                </a:solidFill>
                <a:latin typeface="Helvetica Neue"/>
              </a:rPr>
              <a:t>Срок реализации 2000-2005гг.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000000"/>
                </a:solidFill>
                <a:latin typeface="Helvetica Neue"/>
              </a:rPr>
              <a:t>2.«Формирование опыта самопознания детей раннего возраста средствами </a:t>
            </a:r>
            <a:r>
              <a:rPr lang="ru-RU" sz="3600" dirty="0" err="1">
                <a:solidFill>
                  <a:srgbClr val="000000"/>
                </a:solidFill>
                <a:latin typeface="Helvetica Neue"/>
              </a:rPr>
              <a:t>сказкотерапии</a:t>
            </a:r>
            <a:r>
              <a:rPr lang="ru-RU" sz="3600" dirty="0">
                <a:solidFill>
                  <a:srgbClr val="000000"/>
                </a:solidFill>
                <a:latin typeface="Helvetica Neue"/>
              </a:rPr>
              <a:t>».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000000"/>
                </a:solidFill>
                <a:latin typeface="Helvetica Neue"/>
              </a:rPr>
              <a:t>Срок реализации: 2006-2010гг. 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000000"/>
                </a:solidFill>
                <a:latin typeface="Helvetica Neue"/>
              </a:rPr>
              <a:t>3.«Комплексный подход в реализации социально-личностного развития детей в условиях Базового ресурсного центра»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000000"/>
                </a:solidFill>
                <a:latin typeface="Helvetica Neue"/>
              </a:rPr>
              <a:t>Срок реализации: 2010-2015гг.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6868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6084" y="2075368"/>
            <a:ext cx="10675916" cy="26685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</a:t>
            </a:r>
            <a:r>
              <a:rPr lang="ru-RU" sz="2700" b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ИННОВАЦИОННАЯ </a:t>
            </a:r>
            <a:r>
              <a:rPr lang="ru-RU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</a:t>
            </a:r>
            <a: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И ОРГАНИЗАЦИЯ КУЛЬТУРНЫХ ПРАКТИК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ДОШКОЛЬНОМ ДЕТСТВЕ</a:t>
            </a:r>
            <a:r>
              <a:rPr lang="ru-RU" dirty="0"/>
              <a:t/>
            </a:r>
            <a:br>
              <a:rPr lang="ru-RU" dirty="0"/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2015-2020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36205" y="3230088"/>
            <a:ext cx="10841000" cy="31707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Корепанова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М.В. доктор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наук, профессор, зав кафедрой педагогики дошкольного образования, декан факультета дошкольного и начального образования ФГБОУ ВО «ВГСПУ»</a:t>
            </a:r>
          </a:p>
          <a:p>
            <a:pPr marL="0" indent="0">
              <a:buNone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Салаутина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В.В. Заведующий МОУ Детский сад № 198</a:t>
            </a:r>
          </a:p>
          <a:p>
            <a:pPr marL="0" indent="0" algn="ctr">
              <a:buNone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Picture 11" descr="голу"/>
          <p:cNvPicPr/>
          <p:nvPr/>
        </p:nvPicPr>
        <p:blipFill>
          <a:blip r:embed="rId2" cstate="print">
            <a:lum brigh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931" y="365002"/>
            <a:ext cx="12229931" cy="78633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7668" y="0"/>
            <a:ext cx="1171575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0" y="146401"/>
            <a:ext cx="12192000" cy="15194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0" y="1214334"/>
            <a:ext cx="12192000" cy="15560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9" name="Рисунок 8" descr="ГЕРБ ВОЛГОГРАДСКОЙ ОБЛАСТИ гербы и флаги административных районов геральдика символика эмблематика изготовление значков значки э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9294" y="146402"/>
            <a:ext cx="1179243" cy="122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2000" contrast="49000"/>
          </a:blip>
          <a:srcRect/>
          <a:stretch>
            <a:fillRect/>
          </a:stretch>
        </p:blipFill>
        <p:spPr bwMode="auto">
          <a:xfrm>
            <a:off x="7668" y="1369940"/>
            <a:ext cx="1160212" cy="121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937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2587556" y="1340768"/>
            <a:ext cx="7648395" cy="326391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91544" y="1844825"/>
            <a:ext cx="835292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148944" y="-19454"/>
            <a:ext cx="3123519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766740" y="442408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919536" y="1340769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F6FC6"/>
              </a:buClr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-49294" y="0"/>
            <a:ext cx="409217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70902"/>
              </p:ext>
            </p:extLst>
          </p:nvPr>
        </p:nvGraphicFramePr>
        <p:xfrm>
          <a:off x="359922" y="0"/>
          <a:ext cx="1183207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171">
                  <a:extLst>
                    <a:ext uri="{9D8B030D-6E8A-4147-A177-3AD203B41FA5}">
                      <a16:colId xmlns:a16="http://schemas.microsoft.com/office/drawing/2014/main" val="115657896"/>
                    </a:ext>
                  </a:extLst>
                </a:gridCol>
                <a:gridCol w="2424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4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4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Этапы эксперимента (год)                       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606">
                <a:tc vMerge="1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b="1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0" marR="7239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Продукты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9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2015-2016 учебный год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Концептуальное обоснование комплексного подхода как новой стратегии построения образовательного процесса в                                           МОУ   Детский сад №198 через проектирование культурных практик.</a:t>
                      </a:r>
                      <a:endParaRPr lang="ru-RU" sz="7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1.Концептуальное обоснование комплексного подхода как новой стратегии построения образовательного процесса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2.Годовой тематический план совместной проектной деятельности по организации культурных практик дошкольников;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3.Модель   проекта (плана) образовательной деятельности;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4.Модель технологической карты проекта (плана) образовательной деятельности. </a:t>
                      </a:r>
                      <a:endParaRPr lang="ru-RU" sz="7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Семинары: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марта 2015 г.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городской семинар-практикум «Культурные практики как условие социально-коммуникативного развития дошкольников»   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апреля 2015 г.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областной семинар совместно с ГАОУ ДПО «ВГАПО» </a:t>
                      </a:r>
                      <a:b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«Современные подходы в реализации социально-коммуникативного развития детей в соответствии с ФГОС ДО» с региональными пилотными площадками по введению федерального государственного стандарта дошкольного возраста»  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 октября 2015 г.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городской семинар-практикум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Проектная деятельность как условие организации культурных практик дошкольников»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апреля 2016 г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«Управленческая   инновационная деятельность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Дошкольной образовательной организации, способствующая переходу в режим развития»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Публикации: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«РЕБЕНОК И ОБЩЕСТВО» Научно-практический ежеквартальный рецензируемый   журнал № 1 (2016) 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 номера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«Проектирование культурных практик в системе дошкольного образования: опыт реализации ФГОС ДО в условиях инновационной деятельности», 13 статей педагогов ДОУ, заведующего, методиста и научного руководителя.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«РЕБЕНОК И ОБЩЕСТВО» Научно-практический электронный рецензируемый журнал № 3 (2015)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 номера </a:t>
                      </a:r>
                      <a:r>
                        <a:rPr lang="ru-RU" sz="12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Психология и педагогика раннего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дошкольного возраста»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Статья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«Взаимодействие детского сада с родителями, как необходимое условие реализации культурных практик дошкольников»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Корепанова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М.В., Полякова С.Н.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Журнал «Детский сад: теория и практика», № 5, (2015г).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Статья «Культурные практики как основа проектирования образовательной деятельности в ДОУ»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Корепанова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М.В.</a:t>
                      </a:r>
                    </a:p>
                    <a:p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МОУ Детский сад 198 принял участие и занял 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первое место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в Форуме "Образование 2016" в номинации "Инновационные практики индивидуализации образования в условиях реализации ФГОС (научно-методические и организационно-педагогические ресурсы образовательной организации)"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130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2135560" y="1340768"/>
            <a:ext cx="8100392" cy="1872208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91544" y="1844825"/>
            <a:ext cx="835292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919536" y="1"/>
            <a:ext cx="8352928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5721" y="404665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919536" y="1340769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F6FC6"/>
              </a:buClr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-49294" y="0"/>
            <a:ext cx="38465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 dirty="0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2" y="255878"/>
            <a:ext cx="10958945" cy="6346243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3699164" y="3429000"/>
            <a:ext cx="6165272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12" y="255878"/>
            <a:ext cx="11330168" cy="634624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01" y="0"/>
            <a:ext cx="11351932" cy="6858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89" y="0"/>
            <a:ext cx="4982628" cy="6858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756" y="0"/>
            <a:ext cx="4982628" cy="6858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94" y="0"/>
            <a:ext cx="10633590" cy="6858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01" y="67991"/>
            <a:ext cx="11150059" cy="671734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88" y="67991"/>
            <a:ext cx="11564953" cy="653412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87" y="67990"/>
            <a:ext cx="4661223" cy="653413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818" y="67990"/>
            <a:ext cx="4623504" cy="653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2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-49294" y="0"/>
            <a:ext cx="46288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539526"/>
              </p:ext>
            </p:extLst>
          </p:nvPr>
        </p:nvGraphicFramePr>
        <p:xfrm>
          <a:off x="359922" y="0"/>
          <a:ext cx="1183207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171">
                  <a:extLst>
                    <a:ext uri="{9D8B030D-6E8A-4147-A177-3AD203B41FA5}">
                      <a16:colId xmlns:a16="http://schemas.microsoft.com/office/drawing/2014/main" val="115657896"/>
                    </a:ext>
                  </a:extLst>
                </a:gridCol>
                <a:gridCol w="2424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4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4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Этапы эксперимента (год)                       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606">
                <a:tc vMerge="1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b="1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0" marR="7239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Продукты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9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2016-2017 учебный год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содержания комплексного проектирования культурных практик для успешной реализации задач социально-личностного развития детей дошкольного возраста</a:t>
                      </a:r>
                      <a:endParaRPr lang="ru-RU" sz="7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Годовой цикл проектов в соответствии с перспективным планом на основе значимых   календарных дат, событий   и явлений окружающего мира для работы с детьми дошкольного возраста.  для 4-х возрастных групп (35*4=140 проектов) (годовой план)</a:t>
                      </a:r>
                      <a:endParaRPr lang="ru-RU" sz="700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Семинар: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апреля 2017г на базе МОУ состоялся городской –семинар практикум «Интеграция мультфильмов и театрализованной деятельности как условие обогащения культурных практик дошкольников»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dirty="0" smtClean="0">
                          <a:latin typeface="+mn-lt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160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+mn-lt"/>
                          <a:cs typeface="Times New Roman" panose="02020603050405020304" pitchFamily="18" charset="0"/>
                        </a:rPr>
                        <a:t>Представление результатов исследования на </a:t>
                      </a:r>
                      <a:r>
                        <a:rPr lang="en-US" sz="1600" dirty="0" smtClean="0">
                          <a:latin typeface="+mn-lt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sz="1600" dirty="0" smtClean="0">
                          <a:latin typeface="+mn-lt"/>
                          <a:cs typeface="Times New Roman" panose="02020603050405020304" pitchFamily="18" charset="0"/>
                        </a:rPr>
                        <a:t> международной научно-практической конференции. Москва МГУ им. М.В. Ломоносова, 12-14 мая 2016 г.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17 февраля 2017 года участие и победа в региональном этапе Международной ярмарки социально-педагогических инноваций.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Образовательный форум «Образование 2017.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место в номинации «Эффективные технологии воспитания и социализации обучающихся»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23 августа 2017г. Образовательный форум Волгограда «Город начинается здесь: равные возможности – инновации - высокое качество образования»</a:t>
                      </a:r>
                    </a:p>
                    <a:p>
                      <a:r>
                        <a:rPr lang="ru-RU" sz="16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</a:t>
                      </a:r>
                      <a:r>
                        <a:rPr lang="ru-RU" sz="160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Культурные практики в инновационном пространстве дошкольного учреждения»</a:t>
                      </a:r>
                    </a:p>
                    <a:p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49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-49294" y="0"/>
            <a:ext cx="43445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 dirty="0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7053942" y="442356"/>
            <a:ext cx="4619502" cy="5973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0" y="143416"/>
            <a:ext cx="10927995" cy="64374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73" y="134473"/>
            <a:ext cx="5541817" cy="67235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490" y="110968"/>
            <a:ext cx="4902005" cy="67470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0" y="0"/>
            <a:ext cx="10906223" cy="685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11" y="0"/>
            <a:ext cx="11046462" cy="6858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78" y="0"/>
            <a:ext cx="4816503" cy="690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7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-49294" y="0"/>
            <a:ext cx="43445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640137"/>
              </p:ext>
            </p:extLst>
          </p:nvPr>
        </p:nvGraphicFramePr>
        <p:xfrm>
          <a:off x="359922" y="0"/>
          <a:ext cx="1183207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171">
                  <a:extLst>
                    <a:ext uri="{9D8B030D-6E8A-4147-A177-3AD203B41FA5}">
                      <a16:colId xmlns:a16="http://schemas.microsoft.com/office/drawing/2014/main" val="115657896"/>
                    </a:ext>
                  </a:extLst>
                </a:gridCol>
                <a:gridCol w="2424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4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4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Этапы эксперимента (год)                       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800" b="1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606">
                <a:tc vMerge="1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000" b="1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0" marR="7239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Продукты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800" i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2390" marR="723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9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III 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2017-2018 учебный год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Внедрение кластерного подхода для решения выше обозначенных задач и успешной презентации результатов проекта в образовательную среду региона.</a:t>
                      </a:r>
                      <a:endParaRPr lang="ru-RU" sz="6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Методическое пособие «Проектирование культурных практик в дошкольном детстве», принято издательством «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Баласс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«Школа 2100» (выпуск к 1 сентября 2018года)</a:t>
                      </a:r>
                    </a:p>
                    <a:p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Разработка «Модели развивающей предметно-пространственной среды в соответствии с ФГОС ДО при проектировании и организации культурных практик дошкольников»</a:t>
                      </a:r>
                    </a:p>
                    <a:p>
                      <a:endParaRPr lang="ru-RU" sz="7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Семинары:</a:t>
                      </a:r>
                    </a:p>
                    <a:p>
                      <a:r>
                        <a:rPr lang="ru-RU" sz="16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 октября 2017г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рамках постоянно действующего городского семинара-практикума по теме </a:t>
                      </a:r>
                      <a:r>
                        <a:rPr lang="ru-RU" sz="16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«Социализация детей раннего возраста в условиях ДОУ. Технологии социально-коммуникативного развития детей раннего возраста в авторской образовательной программе «Познаю себя»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февраля 2018г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рамках постоянно действующего городского семинара-практикума по теме 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"Методика социально-коммуникативного развития дошкольников в программе "Познаю себя" и ее реализация в контексте ООП ДО"</a:t>
                      </a:r>
                    </a:p>
                    <a:p>
                      <a:r>
                        <a:rPr lang="ru-RU" sz="16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апреля 2018г.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рамках постоянно действующего городского семинара-практикума по теме «Интеграция культурных практик как условие социально-коммуникативного развития дошкольников: проблемы, опыт, инновации».</a:t>
                      </a:r>
                    </a:p>
                    <a:p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chemeClr val="accent1">
                            <a:lumMod val="45000"/>
                            <a:lumOff val="5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25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-49294" y="0"/>
            <a:ext cx="43445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 dirty="0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7" y="0"/>
            <a:ext cx="11416146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83" y="0"/>
            <a:ext cx="11114726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2" y="108777"/>
            <a:ext cx="11790218" cy="65968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55" y="231653"/>
            <a:ext cx="11754139" cy="647394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8" y="79253"/>
            <a:ext cx="11781235" cy="64442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32" y="79252"/>
            <a:ext cx="11770761" cy="656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01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585</Words>
  <Application>Microsoft Office PowerPoint</Application>
  <PresentationFormat>Широкоэкранный</PresentationFormat>
  <Paragraphs>142</Paragraphs>
  <Slides>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Helvetica Neue</vt:lpstr>
      <vt:lpstr>Microsoft Sans Serif</vt:lpstr>
      <vt:lpstr>Times New Roman</vt:lpstr>
      <vt:lpstr>Тема Office</vt:lpstr>
      <vt:lpstr> РЕГИОНАЛЬНАЯ ИННОВАЦИОННАЯ ПЛОЩАДКА  ПРОЕКТИРОВАНИЕ И ОРГАНИЗАЦИЯ КУЛЬТУРНЫХ ПРАКТИК  В ДОШКОЛЬНОМ ДЕТСТВЕ 2015-2020 </vt:lpstr>
      <vt:lpstr>Презентация PowerPoint</vt:lpstr>
      <vt:lpstr> РЕГИОНАЛЬНАЯ ИННОВАЦИОННАЯ ПЛОЩАДКА  ПРОЕКТИРОВАНИЕ И ОРГАНИЗАЦИЯ КУЛЬТУРНЫХ ПРАКТИК  В ДОШКОЛЬНОМ ДЕТСТВЕ 2015-2020 </vt:lpstr>
      <vt:lpstr>     </vt:lpstr>
      <vt:lpstr>   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47</cp:revision>
  <dcterms:created xsi:type="dcterms:W3CDTF">2017-04-24T11:13:15Z</dcterms:created>
  <dcterms:modified xsi:type="dcterms:W3CDTF">2018-05-16T08:34:11Z</dcterms:modified>
</cp:coreProperties>
</file>