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57" r:id="rId5"/>
    <p:sldId id="258" r:id="rId6"/>
    <p:sldId id="262" r:id="rId7"/>
    <p:sldId id="263" r:id="rId8"/>
    <p:sldId id="265" r:id="rId9"/>
    <p:sldId id="266" r:id="rId10"/>
    <p:sldId id="264" r:id="rId11"/>
    <p:sldId id="267" r:id="rId12"/>
    <p:sldId id="268" r:id="rId13"/>
    <p:sldId id="269" r:id="rId14"/>
    <p:sldId id="270" r:id="rId15"/>
    <p:sldId id="259" r:id="rId16"/>
    <p:sldId id="272" r:id="rId17"/>
    <p:sldId id="271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3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1071546"/>
            <a:ext cx="8286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Arial Black" pitchFamily="34" charset="0"/>
              </a:rPr>
              <a:t>Илек — мой родной край.</a:t>
            </a:r>
            <a:endParaRPr lang="ru-RU" sz="4000" dirty="0">
              <a:latin typeface="Arial Black" pitchFamily="34" charset="0"/>
            </a:endParaRPr>
          </a:p>
        </p:txBody>
      </p:sp>
      <p:pic>
        <p:nvPicPr>
          <p:cNvPr id="5" name="Рисунок 4" descr="7575efc4fde7fd6d127b61a660c59de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7570" y="4881570"/>
            <a:ext cx="1976430" cy="19764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.jpg"/>
          <p:cNvPicPr>
            <a:picLocks noChangeAspect="1"/>
          </p:cNvPicPr>
          <p:nvPr/>
        </p:nvPicPr>
        <p:blipFill>
          <a:blip r:embed="rId2"/>
          <a:srcRect t="16514" b="2604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orig (1).jpg"/>
          <p:cNvPicPr>
            <a:picLocks noChangeAspect="1"/>
          </p:cNvPicPr>
          <p:nvPr/>
        </p:nvPicPr>
        <p:blipFill>
          <a:blip r:embed="rId2"/>
          <a:srcRect r="2343"/>
          <a:stretch>
            <a:fillRect/>
          </a:stretch>
        </p:blipFill>
        <p:spPr>
          <a:xfrm>
            <a:off x="0" y="214290"/>
            <a:ext cx="9144000" cy="642939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5984" y="6286520"/>
            <a:ext cx="5072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Герб </a:t>
            </a:r>
            <a:r>
              <a:rPr lang="ru-RU" b="1" dirty="0" err="1" smtClean="0">
                <a:solidFill>
                  <a:schemeClr val="bg1"/>
                </a:solidFill>
              </a:rPr>
              <a:t>Илекского</a:t>
            </a:r>
            <a:r>
              <a:rPr lang="ru-RU" b="1" dirty="0" smtClean="0">
                <a:solidFill>
                  <a:schemeClr val="bg1"/>
                </a:solidFill>
              </a:rPr>
              <a:t> района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2" name="Рисунок 1" descr="7575efc4fde7fd6d127b61a660c59de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56" y="357166"/>
            <a:ext cx="5715032" cy="571503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lekRiver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зд 0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338" y="0"/>
            <a:ext cx="911566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4714876" cy="357187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714876" y="0"/>
            <a:ext cx="4429124" cy="35718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3571876"/>
            <a:ext cx="4714876" cy="32861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714876" y="3571876"/>
            <a:ext cx="4429124" cy="32861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928670"/>
            <a:ext cx="3643306" cy="392906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143504" y="928670"/>
            <a:ext cx="3643306" cy="392906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4929222" cy="371477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3143224"/>
            <a:ext cx="4929222" cy="371477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786282" y="0"/>
            <a:ext cx="4357718" cy="68580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88359f0-efbd-55ed-b219-a88dab37c3a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7_fu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lek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NR26a1aa8bb17e1e1f7ad3bcf89234f1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459" y="0"/>
            <a:ext cx="924491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5ad3e1b9fcdc91052234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0" y="0"/>
            <a:ext cx="5214942" cy="4714884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86116" y="2786058"/>
            <a:ext cx="5643602" cy="3929090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429256" y="214290"/>
            <a:ext cx="3286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Мечеть</a:t>
            </a:r>
            <a:endParaRPr lang="ru-RU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-571536" y="5429264"/>
            <a:ext cx="52149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Церковь Николая Чудотворца</a:t>
            </a:r>
            <a:endParaRPr lang="ru-RU" sz="36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5-05-30_18-46-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62459008_08433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876" y="0"/>
            <a:ext cx="92177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hpIpwjxsy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13</Words>
  <PresentationFormat>Экран (4:3)</PresentationFormat>
  <Paragraphs>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777</cp:lastModifiedBy>
  <cp:revision>8</cp:revision>
  <dcterms:modified xsi:type="dcterms:W3CDTF">2025-05-30T14:02:10Z</dcterms:modified>
</cp:coreProperties>
</file>