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701" y="-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8f938f2cb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8f938f2cb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8f938f2cb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8f938f2cb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8f938f2cb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8f938f2cb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8f938f2cb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8f938f2cb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8f938f2cb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8f938f2cb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8f938f2cb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8f938f2cb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8f938f2cb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8f938f2cb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8f938f2cb8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8f938f2cb8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f938f2cb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f938f2cb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f938f2cb8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8f938f2cb8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8f938f2cb8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8f938f2cb8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8f938f2cb8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8f938f2cb8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466"/>
              <a:t>Основные причины возникновения ситуаций, которые влекут за собой причинения вреда детскому здоровью</a:t>
            </a:r>
            <a:r>
              <a:rPr lang="ru" sz="3600"/>
              <a:t> </a:t>
            </a:r>
            <a:endParaRPr sz="3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9535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0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Times New Roman"/>
                <a:ea typeface="Times New Roman"/>
                <a:cs typeface="Times New Roman"/>
                <a:sym typeface="Times New Roman"/>
              </a:rPr>
              <a:t>Формирование основ культуры безопасности предполагает</a:t>
            </a:r>
            <a:endParaRPr sz="3000"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311700" y="1584575"/>
            <a:ext cx="8520600" cy="30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76200" lvl="0" indent="-361950" algn="l" rtl="0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chemeClr val="dk1"/>
                </a:solidFill>
              </a:rPr>
              <a:t>овладение дошкольниками элементарными представлениями об источниках, факторах и рисках, влияющих на жизнь и здоровье, мерах предосторожности, нормах и правилах безопасного поведения на природе, на дорогах, на объектах транспортной инфраструктуры, на транспорте, в быту, социуме, информационном/цифровом пространстве;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311700" y="742700"/>
            <a:ext cx="8520600" cy="38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76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ru" sz="2400" dirty="0">
                <a:solidFill>
                  <a:schemeClr val="dk1"/>
                </a:solidFill>
              </a:rPr>
              <a:t>овладение умениями, навыками осторожного, безопасного поведения, алгоритмами действий в опасных ситуациях;</a:t>
            </a:r>
            <a:endParaRPr sz="2400">
              <a:solidFill>
                <a:schemeClr val="dk1"/>
              </a:solidFill>
            </a:endParaRPr>
          </a:p>
          <a:p>
            <a:pPr marL="457200" marR="76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ru" sz="2400" dirty="0">
                <a:solidFill>
                  <a:schemeClr val="dk1"/>
                </a:solidFill>
              </a:rPr>
              <a:t>формирование    мотивации	 к     осознанному	 соблюдению	 правил	 безопасности и соответствующих стереотипов действий в различных ситуациях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ctrTitle"/>
          </p:nvPr>
        </p:nvSpPr>
        <p:spPr>
          <a:xfrm>
            <a:off x="2425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4800"/>
              <a:t>Восемь причин, которые влекут за собой причинение вреда детскому здоровью</a:t>
            </a:r>
            <a:endParaRPr sz="4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600"/>
              <a:t>Причина № 1</a:t>
            </a:r>
            <a:endParaRPr sz="3600"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311700" y="15215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00"/>
              <a:t>Недостаточный учет педагогами и родителями возрастных особенностей детей дошкольного возраста, для формирования представлений и освоения умений и навыков, формирования опыта безопасного поведения</a:t>
            </a:r>
            <a:endParaRPr sz="2400"/>
          </a:p>
        </p:txBody>
      </p:sp>
      <p:pic>
        <p:nvPicPr>
          <p:cNvPr id="82" name="Google Shape;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8" y="3366275"/>
            <a:ext cx="2786950" cy="16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3355413"/>
            <a:ext cx="3752850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600"/>
              <a:t>Причина № 2 </a:t>
            </a:r>
            <a:endParaRPr sz="3600"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 dirty="0"/>
              <a:t>Отсутствие присмотра за детьми дома и в детском саду, на природе, на дорогах, на объектах транспортной инфраструктуры, на транспорте, в быту, социуме, информационном/цифровом пространстве, ввиду недостаточной осознанности взрослыми высокой степени ответственности за жизнь и здоровье детей</a:t>
            </a:r>
            <a:endParaRPr sz="2400"/>
          </a:p>
        </p:txBody>
      </p:sp>
      <p:pic>
        <p:nvPicPr>
          <p:cNvPr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7275" y="3349050"/>
            <a:ext cx="1658275" cy="168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Причина № 3 </a:t>
            </a:r>
            <a:endParaRPr sz="3600"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00" dirty="0"/>
              <a:t>Незнание содержания нормативно-правовой документации, регламентирующей деятельность взрослых по охране здоровья и жизни детей, факторов и рисков, влияющих на жизнь и здоровье детей дошкольного возраста </a:t>
            </a:r>
            <a:endParaRPr sz="2400"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4338" y="71613"/>
            <a:ext cx="2047875" cy="16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9250" y="2968450"/>
            <a:ext cx="4209375" cy="202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Причина № 4</a:t>
            </a:r>
            <a:endParaRPr sz="3600"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00" dirty="0"/>
              <a:t>Непонимание потенциальных опасностей и важности родительского контроля за деятельностью и поведением детей на природе, на дорогах, на объектах транспортной инфраструктуры, на транспорте, в быту, социуме, информационном/цифровом пространстве, незнание способов взаимодействия с детьми по вопросам безопасности</a:t>
            </a:r>
            <a:endParaRPr sz="2400"/>
          </a:p>
        </p:txBody>
      </p:sp>
      <p:pic>
        <p:nvPicPr>
          <p:cNvPr id="105" name="Google Shape;10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525" y="3279850"/>
            <a:ext cx="1690600" cy="170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376500" y="293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/>
              <a:t>Причина № 5 </a:t>
            </a:r>
            <a:endParaRPr sz="3600"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502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00" dirty="0"/>
              <a:t>Непроработанность или отсутствие системы профилактики травматизма и возникновения чрезвычайных ситуаций в детском саду и семье</a:t>
            </a:r>
            <a:endParaRPr sz="2400"/>
          </a:p>
        </p:txBody>
      </p:sp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182" y="2699825"/>
            <a:ext cx="2227100" cy="221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414900"/>
            <a:ext cx="4102750" cy="255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Причина № 6</a:t>
            </a:r>
            <a:endParaRPr sz="3600"/>
          </a:p>
        </p:txBody>
      </p:sp>
      <p:sp>
        <p:nvSpPr>
          <p:cNvPr id="119" name="Google Shape;119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00" dirty="0"/>
              <a:t>Недостаточность информирования самого ребенка об опасностях, рисках, мерах предосторожности, действиях и поведении, отсутствие сформированных навыков и опыта безопасного поведения на природе, на дорогах, на объектах транспортной инфраструктуры, на транспорте, в быту, социуме, информационном/цифровом пространстве</a:t>
            </a:r>
            <a:endParaRPr sz="2400"/>
          </a:p>
        </p:txBody>
      </p:sp>
      <p:pic>
        <p:nvPicPr>
          <p:cNvPr id="120" name="Google Shape;1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6750" y="0"/>
            <a:ext cx="2813475" cy="11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850" y="3755150"/>
            <a:ext cx="1091375" cy="11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3500" y="3708250"/>
            <a:ext cx="1628800" cy="143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10175" y="3808438"/>
            <a:ext cx="1971675" cy="123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Причина № 7</a:t>
            </a:r>
            <a:endParaRPr/>
          </a:p>
        </p:txBody>
      </p:sp>
      <p:sp>
        <p:nvSpPr>
          <p:cNvPr id="129" name="Google Shape;129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00"/>
              <a:t>Несоблюдение требований безопасности к развивающей предметно-пространственной среде, установленных ФГОС ДО, или требований безопасности пространства в домашних условиях</a:t>
            </a:r>
            <a:endParaRPr sz="2400"/>
          </a:p>
        </p:txBody>
      </p:sp>
      <p:pic>
        <p:nvPicPr>
          <p:cNvPr id="130" name="Google Shape;13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88" y="2571750"/>
            <a:ext cx="4352925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Причина № 8</a:t>
            </a:r>
            <a:endParaRPr sz="3600"/>
          </a:p>
        </p:txBody>
      </p:sp>
      <p:sp>
        <p:nvSpPr>
          <p:cNvPr id="136" name="Google Shape;136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00"/>
              <a:t> Отрицательный пример взрослых, невнимательность к окружающим предметам, людям, несущим потенциальную опасность</a:t>
            </a:r>
            <a:endParaRPr sz="2400"/>
          </a:p>
        </p:txBody>
      </p:sp>
      <p:pic>
        <p:nvPicPr>
          <p:cNvPr id="137" name="Google Shape;13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435625"/>
            <a:ext cx="2381250" cy="26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4726" y="1735251"/>
            <a:ext cx="1684175" cy="187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7175" y="2571750"/>
            <a:ext cx="4339075" cy="19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</Words>
  <PresentationFormat>Экран (16:9)</PresentationFormat>
  <Paragraphs>22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Simple Light</vt:lpstr>
      <vt:lpstr>Основные причины возникновения ситуаций, которые влекут за собой причинения вреда детскому здоровью </vt:lpstr>
      <vt:lpstr>Слайд 2</vt:lpstr>
      <vt:lpstr>Формирование основ культуры безопасности предполагает</vt:lpstr>
      <vt:lpstr>Слайд 4</vt:lpstr>
      <vt:lpstr>Восемь причин, которые влекут за собой причинение вреда детскому здоровью</vt:lpstr>
      <vt:lpstr>Причина № 1</vt:lpstr>
      <vt:lpstr>Причина № 2 </vt:lpstr>
      <vt:lpstr>Причина № 3 </vt:lpstr>
      <vt:lpstr>Причина № 4</vt:lpstr>
      <vt:lpstr>Причина № 5 </vt:lpstr>
      <vt:lpstr>Причина № 6</vt:lpstr>
      <vt:lpstr>Причина № 7</vt:lpstr>
      <vt:lpstr>Причина №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причины возникновения ситуаций, которые влекут за собой причинения вреда детскому здоровью </dc:title>
  <cp:lastModifiedBy>777</cp:lastModifiedBy>
  <cp:revision>1</cp:revision>
  <dcterms:modified xsi:type="dcterms:W3CDTF">2025-05-30T06:42:08Z</dcterms:modified>
</cp:coreProperties>
</file>