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audio" Target="file:///E:\&#1092;&#1086;&#1090;&#1086;&#1075;&#1088;&#1072;&#1092;&#1080;&#1080;\&#1074;&#1086;&#1089;&#1087;&#1080;&#1090;&#1072;&#1090;&#1077;&#1083;&#1100;%202023\&#1050;&#1086;&#1085;&#1082;&#1091;&#1088;&#1089;%20&#1057;&#1090;&#1072;&#1090;&#1080;&#1074;&#1082;&#1080;&#1085;&#1072;%20&#1054;.&#1042;\&#1048;&#1051;&#1045;&#1050;\win31.mp3" TargetMode="External"/><Relationship Id="rId1" Type="http://schemas.openxmlformats.org/officeDocument/2006/relationships/audio" Target="file:///E:\&#1092;&#1086;&#1090;&#1086;&#1075;&#1088;&#1072;&#1092;&#1080;&#1080;\&#1074;&#1086;&#1089;&#1087;&#1080;&#1090;&#1072;&#1090;&#1077;&#1083;&#1100;%202023\&#1050;&#1086;&#1085;&#1082;&#1091;&#1088;&#1089;%20&#1057;&#1090;&#1072;&#1090;&#1080;&#1074;&#1082;&#1080;&#1085;&#1072;%20&#1054;.&#1042;\&#1048;&#1051;&#1045;&#1050;\z_uk-proigrysha.mp3" TargetMode="Externa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jpeg"/><Relationship Id="rId12" Type="http://schemas.openxmlformats.org/officeDocument/2006/relationships/image" Target="../media/image15.jpeg"/><Relationship Id="rId2" Type="http://schemas.openxmlformats.org/officeDocument/2006/relationships/audio" Target="file:///E:\&#1092;&#1086;&#1090;&#1086;&#1075;&#1088;&#1072;&#1092;&#1080;&#1080;\&#1074;&#1086;&#1089;&#1087;&#1080;&#1090;&#1072;&#1090;&#1077;&#1083;&#1100;%202023\&#1050;&#1086;&#1085;&#1082;&#1091;&#1088;&#1089;%20&#1057;&#1090;&#1072;&#1090;&#1080;&#1074;&#1082;&#1080;&#1085;&#1072;%20&#1054;.&#1042;\&#1048;&#1051;&#1045;&#1050;\win31.mp3" TargetMode="External"/><Relationship Id="rId1" Type="http://schemas.openxmlformats.org/officeDocument/2006/relationships/audio" Target="file:///E:\&#1092;&#1086;&#1090;&#1086;&#1075;&#1088;&#1072;&#1092;&#1080;&#1080;\&#1074;&#1086;&#1089;&#1087;&#1080;&#1090;&#1072;&#1090;&#1077;&#1083;&#1100;%202023\&#1050;&#1086;&#1085;&#1082;&#1091;&#1088;&#1089;%20&#1057;&#1090;&#1072;&#1090;&#1080;&#1074;&#1082;&#1080;&#1085;&#1072;%20&#1054;.&#1042;\&#1048;&#1051;&#1045;&#1050;\z_uk-proigrysha.mp3" TargetMode="External"/><Relationship Id="rId6" Type="http://schemas.openxmlformats.org/officeDocument/2006/relationships/image" Target="../media/image4.jpeg"/><Relationship Id="rId11" Type="http://schemas.openxmlformats.org/officeDocument/2006/relationships/image" Target="../media/image14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jpeg"/><Relationship Id="rId12" Type="http://schemas.openxmlformats.org/officeDocument/2006/relationships/image" Target="../media/image19.jpeg"/><Relationship Id="rId2" Type="http://schemas.openxmlformats.org/officeDocument/2006/relationships/audio" Target="file:///E:\&#1092;&#1086;&#1090;&#1086;&#1075;&#1088;&#1072;&#1092;&#1080;&#1080;\&#1074;&#1086;&#1089;&#1087;&#1080;&#1090;&#1072;&#1090;&#1077;&#1083;&#1100;%202023\&#1050;&#1086;&#1085;&#1082;&#1091;&#1088;&#1089;%20&#1057;&#1090;&#1072;&#1090;&#1080;&#1074;&#1082;&#1080;&#1085;&#1072;%20&#1054;.&#1042;\&#1048;&#1051;&#1045;&#1050;\win31.mp3" TargetMode="External"/><Relationship Id="rId1" Type="http://schemas.openxmlformats.org/officeDocument/2006/relationships/audio" Target="file:///E:\&#1092;&#1086;&#1090;&#1086;&#1075;&#1088;&#1072;&#1092;&#1080;&#1080;\&#1074;&#1086;&#1089;&#1087;&#1080;&#1090;&#1072;&#1090;&#1077;&#1083;&#1100;%202023\&#1050;&#1086;&#1085;&#1082;&#1091;&#1088;&#1089;%20&#1057;&#1090;&#1072;&#1090;&#1080;&#1074;&#1082;&#1080;&#1085;&#1072;%20&#1054;.&#1042;\&#1048;&#1051;&#1045;&#1050;\z_uk-proigrysha.mp3" TargetMode="External"/><Relationship Id="rId6" Type="http://schemas.openxmlformats.org/officeDocument/2006/relationships/image" Target="../media/image4.jpeg"/><Relationship Id="rId11" Type="http://schemas.openxmlformats.org/officeDocument/2006/relationships/image" Target="../media/image18.jpeg"/><Relationship Id="rId5" Type="http://schemas.openxmlformats.org/officeDocument/2006/relationships/image" Target="../media/image2.jpeg"/><Relationship Id="rId10" Type="http://schemas.openxmlformats.org/officeDocument/2006/relationships/image" Target="../media/image8.png"/><Relationship Id="rId4" Type="http://schemas.openxmlformats.org/officeDocument/2006/relationships/image" Target="../media/image3.jpeg"/><Relationship Id="rId9" Type="http://schemas.openxmlformats.org/officeDocument/2006/relationships/image" Target="../media/image7.jpeg"/><Relationship Id="rId14" Type="http://schemas.openxmlformats.org/officeDocument/2006/relationships/image" Target="../media/image2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4548193_81-p-sova-na-belom-fone-9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81068" y="0"/>
            <a:ext cx="5381863" cy="6858000"/>
          </a:xfrm>
          <a:prstGeom prst="rect">
            <a:avLst/>
          </a:prstGeom>
        </p:spPr>
      </p:pic>
      <p:sp>
        <p:nvSpPr>
          <p:cNvPr id="3" name="Управляющая кнопка: настраиваемая 2">
            <a:hlinkClick r:id="rId3" action="ppaction://hlinksldjump" highlightClick="1"/>
          </p:cNvPr>
          <p:cNvSpPr/>
          <p:nvPr/>
        </p:nvSpPr>
        <p:spPr>
          <a:xfrm>
            <a:off x="0" y="2420888"/>
            <a:ext cx="2664296" cy="936104"/>
          </a:xfrm>
          <a:prstGeom prst="actionButtonBlank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Начать игру</a:t>
            </a:r>
            <a:endParaRPr lang="ru-RU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3808" y="4725144"/>
            <a:ext cx="34563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  <a:t>Мой родной Илек</a:t>
            </a:r>
            <a:endParaRPr lang="ru-RU" sz="2800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смбиб 13" descr="zmkjzeop8l94q74xp0fuegisj3bs4d6f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951" t="25850" r="9051" b="26900"/>
          <a:stretch>
            <a:fillRect/>
          </a:stretch>
        </p:blipFill>
        <p:spPr>
          <a:xfrm>
            <a:off x="539552" y="4581128"/>
            <a:ext cx="2120236" cy="1192633"/>
          </a:xfrm>
          <a:prstGeom prst="rect">
            <a:avLst/>
          </a:prstGeom>
        </p:spPr>
      </p:pic>
      <p:pic>
        <p:nvPicPr>
          <p:cNvPr id="4" name="Рисунок 3" descr="1416219347_ilekskiy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552" y="503008"/>
            <a:ext cx="8065008" cy="5632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неверно 13" descr="zmkjzeop8l94q74xp0fuegisj3bs4d6f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951" t="25850" r="9051" b="26900"/>
          <a:stretch>
            <a:fillRect/>
          </a:stretch>
        </p:blipFill>
        <p:spPr>
          <a:xfrm>
            <a:off x="5868144" y="620688"/>
            <a:ext cx="2120236" cy="1192633"/>
          </a:xfrm>
          <a:prstGeom prst="rect">
            <a:avLst/>
          </a:prstGeom>
          <a:ln>
            <a:noFill/>
          </a:ln>
        </p:spPr>
      </p:pic>
      <p:pic>
        <p:nvPicPr>
          <p:cNvPr id="14" name="неверно 13" descr="zmkjzeop8l94q74xp0fuegisj3bs4d6f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951" t="25850" r="9051" b="26900"/>
          <a:stretch>
            <a:fillRect/>
          </a:stretch>
        </p:blipFill>
        <p:spPr>
          <a:xfrm>
            <a:off x="971600" y="980728"/>
            <a:ext cx="2120236" cy="1192633"/>
          </a:xfrm>
          <a:prstGeom prst="rect">
            <a:avLst/>
          </a:prstGeom>
          <a:ln>
            <a:noFill/>
          </a:ln>
        </p:spPr>
      </p:pic>
      <p:pic>
        <p:nvPicPr>
          <p:cNvPr id="12" name="верно 11" descr="1655686721_16-kartinkof-club-p-kartinki-dlya-detei-s-nadpisyu-ti-molodets-18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3889" r="3752"/>
          <a:stretch>
            <a:fillRect/>
          </a:stretch>
        </p:blipFill>
        <p:spPr>
          <a:xfrm>
            <a:off x="5508104" y="4365104"/>
            <a:ext cx="3168352" cy="1779662"/>
          </a:xfrm>
          <a:prstGeom prst="rect">
            <a:avLst/>
          </a:prstGeom>
        </p:spPr>
      </p:pic>
      <p:sp>
        <p:nvSpPr>
          <p:cNvPr id="6" name="дом культуры"/>
          <p:cNvSpPr/>
          <p:nvPr/>
        </p:nvSpPr>
        <p:spPr>
          <a:xfrm>
            <a:off x="323528" y="188640"/>
            <a:ext cx="3240360" cy="2996952"/>
          </a:xfrm>
          <a:prstGeom prst="ellipse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москва 7"/>
          <p:cNvSpPr/>
          <p:nvPr/>
        </p:nvSpPr>
        <p:spPr>
          <a:xfrm>
            <a:off x="5868144" y="3861048"/>
            <a:ext cx="2664296" cy="2708920"/>
          </a:xfrm>
          <a:prstGeom prst="ellipse">
            <a:avLst/>
          </a:prstGeom>
          <a:blipFill>
            <a:blip r:embed="rId8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istockphoto-165965704-612x612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43808" y="1124744"/>
            <a:ext cx="2880320" cy="4152446"/>
          </a:xfrm>
          <a:prstGeom prst="rect">
            <a:avLst/>
          </a:prstGeom>
        </p:spPr>
      </p:pic>
      <p:pic>
        <p:nvPicPr>
          <p:cNvPr id="24" name="z_uk-proigrysh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0" cstate="print"/>
          <a:stretch>
            <a:fillRect/>
          </a:stretch>
        </p:blipFill>
        <p:spPr>
          <a:xfrm>
            <a:off x="9612560" y="2636912"/>
            <a:ext cx="304800" cy="304800"/>
          </a:xfrm>
          <a:prstGeom prst="rect">
            <a:avLst/>
          </a:prstGeom>
        </p:spPr>
      </p:pic>
      <p:sp>
        <p:nvSpPr>
          <p:cNvPr id="25" name="стелла"/>
          <p:cNvSpPr/>
          <p:nvPr/>
        </p:nvSpPr>
        <p:spPr>
          <a:xfrm>
            <a:off x="5580112" y="188640"/>
            <a:ext cx="3024336" cy="2996952"/>
          </a:xfrm>
          <a:prstGeom prst="ellipse">
            <a:avLst/>
          </a:prstGeom>
          <a:blipFill>
            <a:blip r:embed="rId11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z_uk-proigrysh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0" cstate="print"/>
          <a:stretch>
            <a:fillRect/>
          </a:stretch>
        </p:blipFill>
        <p:spPr>
          <a:xfrm>
            <a:off x="9540552" y="4005064"/>
            <a:ext cx="304800" cy="304800"/>
          </a:xfrm>
          <a:prstGeom prst="rect">
            <a:avLst/>
          </a:prstGeom>
        </p:spPr>
      </p:pic>
      <p:sp>
        <p:nvSpPr>
          <p:cNvPr id="28" name="библиотека"/>
          <p:cNvSpPr/>
          <p:nvPr/>
        </p:nvSpPr>
        <p:spPr>
          <a:xfrm>
            <a:off x="323528" y="3789040"/>
            <a:ext cx="2952328" cy="2924944"/>
          </a:xfrm>
          <a:prstGeom prst="ellipse">
            <a:avLst/>
          </a:prstGeom>
          <a:blipFill>
            <a:blip r:embed="rId1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z_uk-proigrysh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0" cstate="print"/>
          <a:stretch>
            <a:fillRect/>
          </a:stretch>
        </p:blipFill>
        <p:spPr>
          <a:xfrm>
            <a:off x="9612560" y="3212976"/>
            <a:ext cx="304800" cy="304800"/>
          </a:xfrm>
          <a:prstGeom prst="rect">
            <a:avLst/>
          </a:prstGeom>
        </p:spPr>
      </p:pic>
      <p:pic>
        <p:nvPicPr>
          <p:cNvPr id="32" name="win31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3" cstate="print"/>
          <a:stretch>
            <a:fillRect/>
          </a:stretch>
        </p:blipFill>
        <p:spPr>
          <a:xfrm>
            <a:off x="9396536" y="4653136"/>
            <a:ext cx="304800" cy="304800"/>
          </a:xfrm>
          <a:prstGeom prst="rect">
            <a:avLst/>
          </a:prstGeom>
        </p:spPr>
      </p:pic>
      <p:sp>
        <p:nvSpPr>
          <p:cNvPr id="16" name="Управляющая кнопка: в конец 15">
            <a:hlinkClick r:id="rId14" action="ppaction://hlinksldjump" highlightClick="1"/>
          </p:cNvPr>
          <p:cNvSpPr/>
          <p:nvPr/>
        </p:nvSpPr>
        <p:spPr>
          <a:xfrm>
            <a:off x="4067944" y="6093296"/>
            <a:ext cx="1224136" cy="548680"/>
          </a:xfrm>
          <a:prstGeom prst="actionButtonEnd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67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41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410"/>
                            </p:stCondLst>
                            <p:childTnLst>
                              <p:par>
                                <p:cTn id="3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541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410"/>
                            </p:stCondLst>
                            <p:childTnLst>
                              <p:par>
                                <p:cTn id="4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>
                <p:cTn id="5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541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10"/>
                            </p:stCondLst>
                            <p:childTnLst>
                              <p:par>
                                <p:cTn id="6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>
                <p:cTn id="7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>
                <p:cTn id="7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25" grpId="0" animBg="1"/>
      <p:bldP spid="25" grpId="1" animBg="1"/>
      <p:bldP spid="28" grpId="0" animBg="1"/>
      <p:bldP spid="28" grpId="1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смбиб 13" descr="zmkjzeop8l94q74xp0fuegisj3bs4d6f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951" t="25850" r="9051" b="26900"/>
          <a:stretch>
            <a:fillRect/>
          </a:stretch>
        </p:blipFill>
        <p:spPr>
          <a:xfrm>
            <a:off x="539552" y="4581128"/>
            <a:ext cx="2120236" cy="1192633"/>
          </a:xfrm>
          <a:prstGeom prst="rect">
            <a:avLst/>
          </a:prstGeom>
        </p:spPr>
      </p:pic>
      <p:pic>
        <p:nvPicPr>
          <p:cNvPr id="4" name="Рисунок 3" descr="1416219347_ilekskiy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552" y="503008"/>
            <a:ext cx="8065008" cy="5632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неверно 13" descr="zmkjzeop8l94q74xp0fuegisj3bs4d6f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951" t="25850" r="9051" b="26900"/>
          <a:stretch>
            <a:fillRect/>
          </a:stretch>
        </p:blipFill>
        <p:spPr>
          <a:xfrm>
            <a:off x="5868144" y="620688"/>
            <a:ext cx="2120236" cy="1192633"/>
          </a:xfrm>
          <a:prstGeom prst="rect">
            <a:avLst/>
          </a:prstGeom>
          <a:ln>
            <a:noFill/>
          </a:ln>
        </p:spPr>
      </p:pic>
      <p:pic>
        <p:nvPicPr>
          <p:cNvPr id="14" name="неверно 13" descr="zmkjzeop8l94q74xp0fuegisj3bs4d6f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951" t="25850" r="9051" b="26900"/>
          <a:stretch>
            <a:fillRect/>
          </a:stretch>
        </p:blipFill>
        <p:spPr>
          <a:xfrm>
            <a:off x="5940152" y="4869160"/>
            <a:ext cx="2120236" cy="1192633"/>
          </a:xfrm>
          <a:prstGeom prst="rect">
            <a:avLst/>
          </a:prstGeom>
          <a:ln>
            <a:noFill/>
          </a:ln>
        </p:spPr>
      </p:pic>
      <p:pic>
        <p:nvPicPr>
          <p:cNvPr id="12" name="верно 11" descr="1655686721_16-kartinkof-club-p-kartinki-dlya-detei-s-nadpisyu-ti-molodets-18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3889" r="3752"/>
          <a:stretch>
            <a:fillRect/>
          </a:stretch>
        </p:blipFill>
        <p:spPr>
          <a:xfrm>
            <a:off x="0" y="476672"/>
            <a:ext cx="3168352" cy="1779662"/>
          </a:xfrm>
          <a:prstGeom prst="rect">
            <a:avLst/>
          </a:prstGeom>
        </p:spPr>
      </p:pic>
      <p:sp>
        <p:nvSpPr>
          <p:cNvPr id="6" name="дом культуры"/>
          <p:cNvSpPr/>
          <p:nvPr/>
        </p:nvSpPr>
        <p:spPr>
          <a:xfrm>
            <a:off x="5436096" y="3861048"/>
            <a:ext cx="3240360" cy="2996952"/>
          </a:xfrm>
          <a:prstGeom prst="ellipse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москва 7"/>
          <p:cNvSpPr/>
          <p:nvPr/>
        </p:nvSpPr>
        <p:spPr>
          <a:xfrm>
            <a:off x="251520" y="260648"/>
            <a:ext cx="2664296" cy="2708920"/>
          </a:xfrm>
          <a:prstGeom prst="ellipse">
            <a:avLst/>
          </a:prstGeom>
          <a:blipFill>
            <a:blip r:embed="rId8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istockphoto-165965704-612x612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99792" y="1268760"/>
            <a:ext cx="2880320" cy="4152446"/>
          </a:xfrm>
          <a:prstGeom prst="rect">
            <a:avLst/>
          </a:prstGeom>
        </p:spPr>
      </p:pic>
      <p:pic>
        <p:nvPicPr>
          <p:cNvPr id="24" name="z_uk-proigrysh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0" cstate="print"/>
          <a:stretch>
            <a:fillRect/>
          </a:stretch>
        </p:blipFill>
        <p:spPr>
          <a:xfrm>
            <a:off x="9612560" y="2636912"/>
            <a:ext cx="304800" cy="304800"/>
          </a:xfrm>
          <a:prstGeom prst="rect">
            <a:avLst/>
          </a:prstGeom>
        </p:spPr>
      </p:pic>
      <p:sp>
        <p:nvSpPr>
          <p:cNvPr id="25" name="стелла"/>
          <p:cNvSpPr/>
          <p:nvPr/>
        </p:nvSpPr>
        <p:spPr>
          <a:xfrm>
            <a:off x="5580112" y="188640"/>
            <a:ext cx="3024336" cy="2996952"/>
          </a:xfrm>
          <a:prstGeom prst="ellipse">
            <a:avLst/>
          </a:prstGeom>
          <a:blipFill>
            <a:blip r:embed="rId11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z_uk-proigrysh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0" cstate="print"/>
          <a:stretch>
            <a:fillRect/>
          </a:stretch>
        </p:blipFill>
        <p:spPr>
          <a:xfrm>
            <a:off x="9540552" y="4005064"/>
            <a:ext cx="304800" cy="304800"/>
          </a:xfrm>
          <a:prstGeom prst="rect">
            <a:avLst/>
          </a:prstGeom>
        </p:spPr>
      </p:pic>
      <p:sp>
        <p:nvSpPr>
          <p:cNvPr id="28" name="библиотека"/>
          <p:cNvSpPr/>
          <p:nvPr/>
        </p:nvSpPr>
        <p:spPr>
          <a:xfrm>
            <a:off x="323528" y="3789040"/>
            <a:ext cx="2952328" cy="2924944"/>
          </a:xfrm>
          <a:prstGeom prst="ellipse">
            <a:avLst/>
          </a:prstGeom>
          <a:blipFill>
            <a:blip r:embed="rId1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z_uk-proigrysh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0" cstate="print"/>
          <a:stretch>
            <a:fillRect/>
          </a:stretch>
        </p:blipFill>
        <p:spPr>
          <a:xfrm>
            <a:off x="9612560" y="3212976"/>
            <a:ext cx="304800" cy="304800"/>
          </a:xfrm>
          <a:prstGeom prst="rect">
            <a:avLst/>
          </a:prstGeom>
        </p:spPr>
      </p:pic>
      <p:pic>
        <p:nvPicPr>
          <p:cNvPr id="32" name="win31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3" cstate="print"/>
          <a:stretch>
            <a:fillRect/>
          </a:stretch>
        </p:blipFill>
        <p:spPr>
          <a:xfrm>
            <a:off x="9396536" y="4653136"/>
            <a:ext cx="304800" cy="304800"/>
          </a:xfrm>
          <a:prstGeom prst="rect">
            <a:avLst/>
          </a:prstGeom>
        </p:spPr>
      </p:pic>
      <p:sp>
        <p:nvSpPr>
          <p:cNvPr id="16" name="Управляющая кнопка: в конец 15">
            <a:hlinkClick r:id="rId14" action="ppaction://hlinksldjump" highlightClick="1"/>
          </p:cNvPr>
          <p:cNvSpPr/>
          <p:nvPr/>
        </p:nvSpPr>
        <p:spPr>
          <a:xfrm>
            <a:off x="3851920" y="6165304"/>
            <a:ext cx="1080120" cy="504056"/>
          </a:xfrm>
          <a:prstGeom prst="actionButtonEnd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67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41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410"/>
                            </p:stCondLst>
                            <p:childTnLst>
                              <p:par>
                                <p:cTn id="3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541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410"/>
                            </p:stCondLst>
                            <p:childTnLst>
                              <p:par>
                                <p:cTn id="4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>
                <p:cTn id="5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541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10"/>
                            </p:stCondLst>
                            <p:childTnLst>
                              <p:par>
                                <p:cTn id="6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>
                <p:cTn id="7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>
                <p:cTn id="7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25" grpId="0" animBg="1"/>
      <p:bldP spid="25" grpId="1" animBg="1"/>
      <p:bldP spid="28" grpId="0" animBg="1"/>
      <p:bldP spid="28" grpId="1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416219347_ilekskiy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552" y="548680"/>
            <a:ext cx="8065008" cy="5632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смбиб 13" descr="zmkjzeop8l94q74xp0fuegisj3bs4d6f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951" t="25850" r="9051" b="26900"/>
          <a:stretch>
            <a:fillRect/>
          </a:stretch>
        </p:blipFill>
        <p:spPr>
          <a:xfrm>
            <a:off x="539552" y="548680"/>
            <a:ext cx="2120236" cy="1192633"/>
          </a:xfrm>
          <a:prstGeom prst="rect">
            <a:avLst/>
          </a:prstGeom>
        </p:spPr>
      </p:pic>
      <p:pic>
        <p:nvPicPr>
          <p:cNvPr id="30" name="неверно 13" descr="zmkjzeop8l94q74xp0fuegisj3bs4d6f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951" t="25850" r="9051" b="26900"/>
          <a:stretch>
            <a:fillRect/>
          </a:stretch>
        </p:blipFill>
        <p:spPr>
          <a:xfrm>
            <a:off x="5868144" y="620688"/>
            <a:ext cx="2120236" cy="1192633"/>
          </a:xfrm>
          <a:prstGeom prst="rect">
            <a:avLst/>
          </a:prstGeom>
          <a:ln>
            <a:noFill/>
          </a:ln>
        </p:spPr>
      </p:pic>
      <p:pic>
        <p:nvPicPr>
          <p:cNvPr id="14" name="неверно 13" descr="zmkjzeop8l94q74xp0fuegisj3bs4d6f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951" t="25850" r="9051" b="26900"/>
          <a:stretch>
            <a:fillRect/>
          </a:stretch>
        </p:blipFill>
        <p:spPr>
          <a:xfrm>
            <a:off x="5940152" y="4869160"/>
            <a:ext cx="2120236" cy="1192633"/>
          </a:xfrm>
          <a:prstGeom prst="rect">
            <a:avLst/>
          </a:prstGeom>
          <a:ln>
            <a:noFill/>
          </a:ln>
        </p:spPr>
      </p:pic>
      <p:pic>
        <p:nvPicPr>
          <p:cNvPr id="12" name="верно 11" descr="1655686721_16-kartinkof-club-p-kartinki-dlya-detei-s-nadpisyu-ti-molodets-18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3889" r="3752"/>
          <a:stretch>
            <a:fillRect/>
          </a:stretch>
        </p:blipFill>
        <p:spPr>
          <a:xfrm>
            <a:off x="-180528" y="4293096"/>
            <a:ext cx="3168352" cy="1779662"/>
          </a:xfrm>
          <a:prstGeom prst="rect">
            <a:avLst/>
          </a:prstGeom>
        </p:spPr>
      </p:pic>
      <p:sp>
        <p:nvSpPr>
          <p:cNvPr id="6" name="дом культуры"/>
          <p:cNvSpPr/>
          <p:nvPr/>
        </p:nvSpPr>
        <p:spPr>
          <a:xfrm>
            <a:off x="5580112" y="3717032"/>
            <a:ext cx="3240360" cy="2996952"/>
          </a:xfrm>
          <a:prstGeom prst="ellipse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москва 7"/>
          <p:cNvSpPr/>
          <p:nvPr/>
        </p:nvSpPr>
        <p:spPr>
          <a:xfrm>
            <a:off x="395536" y="3789040"/>
            <a:ext cx="2664296" cy="2708920"/>
          </a:xfrm>
          <a:prstGeom prst="ellipse">
            <a:avLst/>
          </a:prstGeom>
          <a:blipFill>
            <a:blip r:embed="rId8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istockphoto-165965704-612x612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99792" y="1268760"/>
            <a:ext cx="2880320" cy="4152446"/>
          </a:xfrm>
          <a:prstGeom prst="rect">
            <a:avLst/>
          </a:prstGeom>
        </p:spPr>
      </p:pic>
      <p:pic>
        <p:nvPicPr>
          <p:cNvPr id="24" name="z_uk-proigrysh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0" cstate="print"/>
          <a:stretch>
            <a:fillRect/>
          </a:stretch>
        </p:blipFill>
        <p:spPr>
          <a:xfrm>
            <a:off x="9612560" y="2636912"/>
            <a:ext cx="304800" cy="304800"/>
          </a:xfrm>
          <a:prstGeom prst="rect">
            <a:avLst/>
          </a:prstGeom>
        </p:spPr>
      </p:pic>
      <p:sp>
        <p:nvSpPr>
          <p:cNvPr id="25" name="стелла"/>
          <p:cNvSpPr/>
          <p:nvPr/>
        </p:nvSpPr>
        <p:spPr>
          <a:xfrm>
            <a:off x="5724128" y="0"/>
            <a:ext cx="3024336" cy="2996952"/>
          </a:xfrm>
          <a:prstGeom prst="ellipse">
            <a:avLst/>
          </a:prstGeom>
          <a:blipFill>
            <a:blip r:embed="rId11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z_uk-proigrysh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0" cstate="print"/>
          <a:stretch>
            <a:fillRect/>
          </a:stretch>
        </p:blipFill>
        <p:spPr>
          <a:xfrm>
            <a:off x="9540552" y="4005064"/>
            <a:ext cx="304800" cy="304800"/>
          </a:xfrm>
          <a:prstGeom prst="rect">
            <a:avLst/>
          </a:prstGeom>
        </p:spPr>
      </p:pic>
      <p:sp>
        <p:nvSpPr>
          <p:cNvPr id="28" name="библиотека"/>
          <p:cNvSpPr/>
          <p:nvPr/>
        </p:nvSpPr>
        <p:spPr>
          <a:xfrm>
            <a:off x="395536" y="0"/>
            <a:ext cx="2952328" cy="2924944"/>
          </a:xfrm>
          <a:prstGeom prst="ellipse">
            <a:avLst/>
          </a:prstGeom>
          <a:blipFill>
            <a:blip r:embed="rId1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z_uk-proigrysh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0" cstate="print"/>
          <a:stretch>
            <a:fillRect/>
          </a:stretch>
        </p:blipFill>
        <p:spPr>
          <a:xfrm>
            <a:off x="9612560" y="3212976"/>
            <a:ext cx="304800" cy="304800"/>
          </a:xfrm>
          <a:prstGeom prst="rect">
            <a:avLst/>
          </a:prstGeom>
        </p:spPr>
      </p:pic>
      <p:pic>
        <p:nvPicPr>
          <p:cNvPr id="32" name="win31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3" cstate="print"/>
          <a:stretch>
            <a:fillRect/>
          </a:stretch>
        </p:blipFill>
        <p:spPr>
          <a:xfrm>
            <a:off x="9612560" y="4653136"/>
            <a:ext cx="304800" cy="304800"/>
          </a:xfrm>
          <a:prstGeom prst="rect">
            <a:avLst/>
          </a:prstGeom>
        </p:spPr>
      </p:pic>
      <p:sp>
        <p:nvSpPr>
          <p:cNvPr id="18" name="Управляющая кнопка: домой 17">
            <a:hlinkClick r:id="" action="ppaction://hlinkshowjump?jump=firstslide" highlightClick="1"/>
          </p:cNvPr>
          <p:cNvSpPr/>
          <p:nvPr/>
        </p:nvSpPr>
        <p:spPr>
          <a:xfrm>
            <a:off x="4139952" y="6237312"/>
            <a:ext cx="648072" cy="620688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9" name="Picture 3" descr="C:\Users\Ромашка\Downloads\image003-8 — копия.gif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195736" y="1052736"/>
            <a:ext cx="4762500" cy="451485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67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41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410"/>
                            </p:stCondLst>
                            <p:childTnLst>
                              <p:par>
                                <p:cTn id="3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1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10"/>
                            </p:stCondLst>
                            <p:childTnLst>
                              <p:par>
                                <p:cTn id="5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>
                <p:cTn id="5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541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410"/>
                            </p:stCondLst>
                            <p:childTnLst>
                              <p:par>
                                <p:cTn id="7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>
                <p:cTn id="7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>
                <p:cTn id="7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25" grpId="0" animBg="1"/>
      <p:bldP spid="25" grpId="1" animBg="1"/>
      <p:bldP spid="28" grpId="0" animBg="1"/>
      <p:bldP spid="28" grpId="1" animBg="1"/>
      <p:bldP spid="18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5</Words>
  <Application>Microsoft Office PowerPoint</Application>
  <PresentationFormat>Экран (4:3)</PresentationFormat>
  <Paragraphs>2</Paragraphs>
  <Slides>4</Slides>
  <Notes>0</Notes>
  <HiddenSlides>0</HiddenSlides>
  <MMClips>12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Ромашка</dc:creator>
  <cp:lastModifiedBy>777</cp:lastModifiedBy>
  <cp:revision>41</cp:revision>
  <dcterms:created xsi:type="dcterms:W3CDTF">2023-01-19T04:06:44Z</dcterms:created>
  <dcterms:modified xsi:type="dcterms:W3CDTF">2025-05-27T04:52:07Z</dcterms:modified>
</cp:coreProperties>
</file>