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66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7" autoAdjust="0"/>
    <p:restoredTop sz="94660"/>
  </p:normalViewPr>
  <p:slideViewPr>
    <p:cSldViewPr>
      <p:cViewPr>
        <p:scale>
          <a:sx n="76" d="100"/>
          <a:sy n="76" d="100"/>
        </p:scale>
        <p:origin x="-1632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D478756-D6CF-4213-A7A1-B171CEB7A486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12448B-9E02-4C4A-A7F7-0A884086430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51" y="1772816"/>
            <a:ext cx="328835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55368" y="2293339"/>
            <a:ext cx="56886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«Путешествие  в страну правил дорожного движения»</a:t>
            </a: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9504" y="4879169"/>
            <a:ext cx="446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Мария Александровна </a:t>
            </a:r>
            <a:r>
              <a:rPr lang="ru-RU" sz="1600" dirty="0" smtClean="0">
                <a:latin typeface="Arial Black" panose="020B0A04020102020204" pitchFamily="34" charset="0"/>
              </a:rPr>
              <a:t>Гавриленко</a:t>
            </a:r>
            <a:endParaRPr lang="ru-RU" sz="1600" dirty="0" smtClean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539419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68044" y="368263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 Black" panose="020B0A04020102020204" pitchFamily="34" charset="0"/>
              </a:rPr>
              <a:t>д</a:t>
            </a:r>
            <a:r>
              <a:rPr lang="ru-RU" sz="1600" dirty="0" smtClean="0">
                <a:latin typeface="Arial Black" panose="020B0A04020102020204" pitchFamily="34" charset="0"/>
              </a:rPr>
              <a:t>ля детей  4 – 5 лет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81129"/>
            <a:ext cx="763284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Муниципальное дошкольное образовательное учреждение </a:t>
            </a:r>
            <a:endParaRPr lang="ru-RU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«Детский сад №117 </a:t>
            </a:r>
            <a:r>
              <a:rPr lang="ru-RU" b="1" dirty="0" err="1">
                <a:latin typeface="Times New Roman"/>
                <a:ea typeface="Times New Roman"/>
                <a:cs typeface="Times New Roman"/>
              </a:rPr>
              <a:t>Тракторозаводского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 района Волгограда»</a:t>
            </a:r>
            <a:endParaRPr lang="ru-RU" sz="14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334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092"/>
    </mc:Choice>
    <mc:Fallback xmlns="">
      <p:transition advTm="1609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97402"/>
            <a:ext cx="820891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Цель: </a:t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- 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Познакомить детей с правилами </a:t>
            </a:r>
            <a:r>
              <a:rPr lang="ru-RU" sz="1600" kern="0" dirty="0" smtClean="0">
                <a:solidFill>
                  <a:prstClr val="black"/>
                </a:solidFill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дорожного движения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, с применением их в различных ситуациях.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kern="0" dirty="0">
              <a:solidFill>
                <a:prstClr val="black"/>
              </a:solidFill>
              <a:latin typeface="Arial Black" panose="020B0A04020102020204" pitchFamily="34" charset="0"/>
              <a:ea typeface="+mj-ea"/>
              <a:cs typeface="Segoe UI Semilight" panose="020B0402040204020203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Задачи:</a:t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  -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Довести до  сознания детей, что в большом городе всё движение – и машин, и пешеходов – подчиняется особым правилам, которые называются правилами дорожного движения;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- Познакомить с понятиями «тротуар», «пешеход», «пассажир», «водитель»;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-    Познакомить с правилами  перехода проезжей части улицы – по подземному переходу, по надземному пешеходному переходу, по сигналу светофора,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 с правилами пассажира  и езды на велосипедах;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Segoe UI Semilight" panose="020B0402040204020203" pitchFamily="34" charset="0"/>
              </a:rPr>
              <a:t>-  Объяснить значение дорожных знаков.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 panose="020B0A04020102020204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251435"/>
            <a:ext cx="1800200" cy="2495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628810"/>
      </p:ext>
    </p:extLst>
  </p:cSld>
  <p:clrMapOvr>
    <a:masterClrMapping/>
  </p:clrMapOvr>
  <p:transition spd="slow" advTm="30456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4608416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92080" y="1412776"/>
            <a:ext cx="3528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Чтоб по улицам гулять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Нужно правила нам знать.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Знает каждый из детей,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Нету правила мудрей: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Правила дорожные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Соблюдать положено.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469" y="3717032"/>
            <a:ext cx="3249613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738219"/>
      </p:ext>
    </p:extLst>
  </p:cSld>
  <p:clrMapOvr>
    <a:masterClrMapping/>
  </p:clrMapOvr>
  <p:transition spd="slow" advTm="1213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8469" y="253537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МЫ – ПЕШЕХОДЫ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329" y="445315"/>
            <a:ext cx="3359151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https://cs9.pikabu.ru/post_img/2016/12/19/7/og_og_1482145792291839737.jp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2" t="6135" r="20537"/>
          <a:stretch/>
        </p:blipFill>
        <p:spPr bwMode="auto">
          <a:xfrm>
            <a:off x="179512" y="275572"/>
            <a:ext cx="2000760" cy="20075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32248" y="908721"/>
            <a:ext cx="29878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Пешеход – человек, передвигающийся пешком, то есть с помощью ног – ходьба, бег, прыжки.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На дороге пешеход – участник дорожного движения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6" y="3542528"/>
            <a:ext cx="359696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71073" y="4149080"/>
            <a:ext cx="3456384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1600" b="1" dirty="0">
                <a:solidFill>
                  <a:prstClr val="black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Тротуар – для пешеходов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1600" b="1" dirty="0">
                <a:solidFill>
                  <a:prstClr val="black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Здесь машинам</a:t>
            </a:r>
          </a:p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1600" b="1" dirty="0">
                <a:solidFill>
                  <a:prstClr val="black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нету хода!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457" y="4550942"/>
            <a:ext cx="1517651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204953"/>
      </p:ext>
    </p:extLst>
  </p:cSld>
  <p:clrMapOvr>
    <a:masterClrMapping/>
  </p:clrMapOvr>
  <p:transition spd="slow" advTm="19542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469" y="1337182"/>
            <a:ext cx="2426939" cy="2738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Объект 7" descr="https://ds05.infourok.ru/uploads/ex/0e2e/000146ad-75a9b108/img9.jpg"/>
          <p:cNvPicPr>
            <a:picLocks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0"/>
          <a:stretch/>
        </p:blipFill>
        <p:spPr bwMode="auto">
          <a:xfrm>
            <a:off x="6501408" y="1274990"/>
            <a:ext cx="2166971" cy="27381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989219" y="594887"/>
            <a:ext cx="27430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Красный –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Стой! Спокойно жди</a:t>
            </a:r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32239" y="583735"/>
            <a:ext cx="20162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246614"/>
                </a:solidFill>
                <a:latin typeface="Arial Black" panose="020B0A04020102020204" pitchFamily="34" charset="0"/>
              </a:rPr>
              <a:t>А зелёный – </a:t>
            </a:r>
          </a:p>
          <a:p>
            <a:pPr algn="ctr"/>
            <a:r>
              <a:rPr lang="ru-RU" sz="1600" dirty="0" smtClean="0">
                <a:solidFill>
                  <a:srgbClr val="246614"/>
                </a:solidFill>
                <a:latin typeface="Arial Black" panose="020B0A04020102020204" pitchFamily="34" charset="0"/>
              </a:rPr>
              <a:t>Проходи!</a:t>
            </a:r>
            <a:endParaRPr lang="ru-RU" sz="1600" dirty="0">
              <a:solidFill>
                <a:srgbClr val="246614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 descr="https://cs9.pikabu.ru/post_img/2016/12/19/7/og_og_1482145792291839737.jpg"/>
          <p:cNvPicPr/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2" t="6135" r="20537"/>
          <a:stretch/>
        </p:blipFill>
        <p:spPr bwMode="auto">
          <a:xfrm>
            <a:off x="179512" y="206566"/>
            <a:ext cx="1656184" cy="13391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18" y="3629209"/>
            <a:ext cx="3789901" cy="3022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156732" y="4725144"/>
            <a:ext cx="4927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Даже при зелёном сигнале светофора</a:t>
            </a:r>
            <a:br>
              <a:rPr lang="ru-RU" sz="1600" dirty="0" smtClean="0">
                <a:latin typeface="Arial Black" panose="020B0A04020102020204" pitchFamily="34" charset="0"/>
              </a:rPr>
            </a:br>
            <a:r>
              <a:rPr lang="ru-RU" sz="1600" dirty="0" smtClean="0">
                <a:latin typeface="Arial Black" panose="020B0A04020102020204" pitchFamily="34" charset="0"/>
              </a:rPr>
              <a:t>не начинай движение не убедившись, </a:t>
            </a:r>
            <a:br>
              <a:rPr lang="ru-RU" sz="1600" dirty="0" smtClean="0">
                <a:latin typeface="Arial Black" panose="020B0A04020102020204" pitchFamily="34" charset="0"/>
              </a:rPr>
            </a:br>
            <a:r>
              <a:rPr lang="ru-RU" sz="1600" dirty="0" smtClean="0">
                <a:latin typeface="Arial Black" panose="020B0A04020102020204" pitchFamily="34" charset="0"/>
              </a:rPr>
              <a:t>что все машины остановились!!!!!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2457" y="2181513"/>
            <a:ext cx="35900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Arial Black" panose="020B0A04020102020204" pitchFamily="34" charset="0"/>
              </a:rPr>
              <a:t>Пешеходам для начала</a:t>
            </a:r>
            <a:br>
              <a:rPr lang="ru-RU" sz="1600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ru-RU" sz="1600" dirty="0">
                <a:solidFill>
                  <a:prstClr val="black"/>
                </a:solidFill>
                <a:latin typeface="Arial Black" panose="020B0A04020102020204" pitchFamily="34" charset="0"/>
              </a:rPr>
              <a:t>Нужно  знать лишь два сигнала</a:t>
            </a:r>
          </a:p>
        </p:txBody>
      </p:sp>
    </p:spTree>
    <p:extLst>
      <p:ext uri="{BB962C8B-B14F-4D97-AF65-F5344CB8AC3E}">
        <p14:creationId xmlns:p14="http://schemas.microsoft.com/office/powerpoint/2010/main" val="1574949170"/>
      </p:ext>
    </p:extLst>
  </p:cSld>
  <p:clrMapOvr>
    <a:masterClrMapping/>
  </p:clrMapOvr>
  <p:transition spd="slow" advTm="21164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24441"/>
            <a:ext cx="3766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Пешеход! Пешеход!</a:t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>Помни ты про переход!</a:t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>Знай, что только переход</a:t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>от машин тебя спасёт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270" y="5226621"/>
            <a:ext cx="1531098" cy="153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79561" y="2718870"/>
            <a:ext cx="1553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Подземный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975" y="5226621"/>
            <a:ext cx="1565097" cy="148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28835" y="2698900"/>
            <a:ext cx="1553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Надземный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05" y="3124519"/>
            <a:ext cx="2288432" cy="200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24517"/>
            <a:ext cx="2288432" cy="200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2718870"/>
            <a:ext cx="27318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Arial Black" panose="020B0A04020102020204" pitchFamily="34" charset="0"/>
              </a:rPr>
              <a:t>Пешеходный переход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37" y="5285882"/>
            <a:ext cx="1650139" cy="1429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4" y="3124518"/>
            <a:ext cx="2288432" cy="200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91680" y="1324770"/>
            <a:ext cx="4699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Должен знать, каждый юный пешеход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Переходим дружно вместе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Мы дорогу в этом месте.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342" y="273051"/>
            <a:ext cx="1517651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774684"/>
      </p:ext>
    </p:extLst>
  </p:cSld>
  <p:clrMapOvr>
    <a:masterClrMapping/>
  </p:clrMapOvr>
  <p:transition spd="slow" advTm="25901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2391" y="13975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МЫ ПАССАЖИРЫ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836712"/>
            <a:ext cx="3449709" cy="234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980728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 В этом месте пешеход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Терпеливо транспорт ждёт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Он пешком устал шагать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Хочет пассажиром стать.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41300"/>
            <a:ext cx="1709936" cy="2396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77005" y="3812614"/>
            <a:ext cx="6242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Пассажир – человек, находящийся в транспорте, кроме водителя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492" y="4509120"/>
            <a:ext cx="2803096" cy="215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4509120"/>
            <a:ext cx="3781376" cy="215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800479"/>
      </p:ext>
    </p:extLst>
  </p:cSld>
  <p:clrMapOvr>
    <a:masterClrMapping/>
  </p:clrMapOvr>
  <p:transition spd="slow" advTm="17881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77407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ПРАВИЛА ПОВЕДЕНИЯ ДЛЯ ПАССАЖИРОВ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313" y="2924117"/>
            <a:ext cx="346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Соблюдай осторожность при посадке и высадке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2947537"/>
            <a:ext cx="3540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В салоне держись за поручни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085" y="5922997"/>
            <a:ext cx="3832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Уступай места пассажирам с детьми  и  старше тебя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13" y="3643064"/>
            <a:ext cx="3802435" cy="2127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12" y="646637"/>
            <a:ext cx="3512038" cy="214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68" y="3712270"/>
            <a:ext cx="2133568" cy="295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973" y="666162"/>
            <a:ext cx="3802435" cy="2127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1766430"/>
      </p:ext>
    </p:extLst>
  </p:cSld>
  <p:clrMapOvr>
    <a:masterClrMapping/>
  </p:clrMapOvr>
  <p:transition spd="slow" advTm="15847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80" y="419494"/>
            <a:ext cx="3115784" cy="248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2996952"/>
            <a:ext cx="2709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Ехать нужно сидя 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662" y="419494"/>
            <a:ext cx="3101247" cy="244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58743" y="2996952"/>
            <a:ext cx="3991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Запрещается  выглядывать  и высовывать руки из окон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6" y="3391152"/>
            <a:ext cx="3114228" cy="247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6064952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Запрещается отвлекать водителя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99981"/>
            <a:ext cx="2002381" cy="277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609262"/>
      </p:ext>
    </p:extLst>
  </p:cSld>
  <p:clrMapOvr>
    <a:masterClrMapping/>
  </p:clrMapOvr>
  <p:transition spd="slow" advTm="11694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17049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ЗАПОМНИ!!!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37112"/>
            <a:ext cx="1605317" cy="224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83" y="655874"/>
            <a:ext cx="3549697" cy="284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8097" y="3505235"/>
            <a:ext cx="3395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Опасно обходить автобус сзади!!!!!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316" y="647543"/>
            <a:ext cx="3549697" cy="2828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53784" y="3505235"/>
            <a:ext cx="3657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Black" panose="020B0A04020102020204" pitchFamily="34" charset="0"/>
              </a:rPr>
              <a:t>Опасно обходить </a:t>
            </a:r>
            <a:r>
              <a:rPr lang="ru-RU" sz="1600" dirty="0" smtClean="0">
                <a:latin typeface="Arial Black" panose="020B0A04020102020204" pitchFamily="34" charset="0"/>
              </a:rPr>
              <a:t>автобус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 спереди!!!!!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408" y="4090010"/>
            <a:ext cx="4692317" cy="251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446501"/>
      </p:ext>
    </p:extLst>
  </p:cSld>
  <p:clrMapOvr>
    <a:masterClrMapping/>
  </p:clrMapOvr>
  <p:transition spd="slow" advClick="0" advTm="17952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"/>
          <a:stretch/>
        </p:blipFill>
        <p:spPr bwMode="auto">
          <a:xfrm>
            <a:off x="714750" y="188333"/>
            <a:ext cx="3845745" cy="268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610" y="188333"/>
            <a:ext cx="2693617" cy="2687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2495" y="2936822"/>
            <a:ext cx="79616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Находясь в легковом автомобиле, все пассажиры обязательно должны быть пристёгнуты  ремнями безопасности, а малыши  - находиться в специальных </a:t>
            </a:r>
            <a:r>
              <a:rPr lang="ru-RU" dirty="0" smtClean="0">
                <a:latin typeface="Arial Black" panose="020B0A04020102020204" pitchFamily="34" charset="0"/>
              </a:rPr>
              <a:t>автокреслах.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7072"/>
            <a:ext cx="182245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49" y="3930872"/>
            <a:ext cx="3384376" cy="258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50211" y="4437112"/>
            <a:ext cx="235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Выходить из транспортных средств нужно только на сторону тротуара или обочины</a:t>
            </a:r>
            <a:endParaRPr lang="ru-RU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59828"/>
      </p:ext>
    </p:extLst>
  </p:cSld>
  <p:clrMapOvr>
    <a:masterClrMapping/>
  </p:clrMapOvr>
  <p:transition spd="slow" advTm="21965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65" y="141489"/>
            <a:ext cx="1117522" cy="1002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215541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ЮНЫМ  ВЕЛОСИПЕДИСТАМ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84873"/>
            <a:ext cx="1391117" cy="142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s://myslide.ru/documents_7/fbab146c23414c407356a368d05238d2/img5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7" t="63248" r="56570"/>
          <a:stretch/>
        </p:blipFill>
        <p:spPr bwMode="auto">
          <a:xfrm>
            <a:off x="1456608" y="553740"/>
            <a:ext cx="1410638" cy="1501357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2022840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«Велосипедная дорожка»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По ней можно кататься на 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велосипеде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7233" y="2034881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«Движение на велосипеде запрещено» 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Увидел этот знак, сойди с велосипеда и веди его руками. 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19" y="2853837"/>
            <a:ext cx="2149401" cy="3130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0265" y="5971042"/>
            <a:ext cx="4657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Не переезжай дорогу на велосипеде,</a:t>
            </a:r>
          </a:p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А переходи её по переходу, ведя велосипед за руль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5905" y="5982985"/>
            <a:ext cx="2963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anose="020B0A04020102020204" pitchFamily="34" charset="0"/>
              </a:rPr>
              <a:t>Кататься можно на спортивной площадке, на стадионе, в парке.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985" y="2889960"/>
            <a:ext cx="3429922" cy="310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233377"/>
      </p:ext>
    </p:extLst>
  </p:cSld>
  <p:clrMapOvr>
    <a:masterClrMapping/>
  </p:clrMapOvr>
  <p:transition spd="slow" advTm="29724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CF8"/>
              </a:clrFrom>
              <a:clrTo>
                <a:srgbClr val="FDF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62" y="2060848"/>
            <a:ext cx="7503954" cy="441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719263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1760" y="518825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БЕЗОПАСНОСТЬ – ЭТО ТВОЕ ЗДОРОВЬЕ!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6364"/>
      </p:ext>
    </p:extLst>
  </p:cSld>
  <p:clrMapOvr>
    <a:masterClrMapping/>
  </p:clrMapOvr>
  <p:transition spd="slow" advTm="23604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15336"/>
      </p:ext>
    </p:extLst>
  </p:cSld>
  <p:clrMapOvr>
    <a:masterClrMapping/>
  </p:clrMapOvr>
  <p:transition spd="slow" advTm="345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56886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ИНФОРМАЦИИ: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К.Ю. Белая 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обеспечить безопасность дошкольника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изд. «Скрипторий 2003»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Н.В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Елжова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«ПДД в детском саду»,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Т.Ф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Саулина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«Ознакомление дошкольников с ПДД»,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О.А.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Скоролупова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«Правила и безопасность дорожного движения. Тематические недели в детском саду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изд. «Скрипторий 2003» 2015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68962"/>
            <a:ext cx="2398514" cy="332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973238"/>
      </p:ext>
    </p:extLst>
  </p:cSld>
  <p:clrMapOvr>
    <a:masterClrMapping/>
  </p:clrMapOvr>
  <p:transition spd="slow" advTm="21382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505</TotalTime>
  <Words>384</Words>
  <Application>Microsoft Office PowerPoint</Application>
  <PresentationFormat>Экран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ксюша и маша</dc:creator>
  <cp:lastModifiedBy>ЗС</cp:lastModifiedBy>
  <cp:revision>37</cp:revision>
  <dcterms:created xsi:type="dcterms:W3CDTF">2022-02-19T10:25:27Z</dcterms:created>
  <dcterms:modified xsi:type="dcterms:W3CDTF">2025-04-12T05:00:36Z</dcterms:modified>
</cp:coreProperties>
</file>